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3"/>
  </p:notesMasterIdLst>
  <p:sldIdLst>
    <p:sldId id="256" r:id="rId2"/>
    <p:sldId id="285" r:id="rId3"/>
    <p:sldId id="259" r:id="rId4"/>
    <p:sldId id="372" r:id="rId5"/>
    <p:sldId id="399" r:id="rId6"/>
    <p:sldId id="261" r:id="rId7"/>
    <p:sldId id="414" r:id="rId8"/>
    <p:sldId id="354" r:id="rId9"/>
    <p:sldId id="374" r:id="rId10"/>
    <p:sldId id="375" r:id="rId11"/>
    <p:sldId id="376" r:id="rId12"/>
    <p:sldId id="377" r:id="rId13"/>
    <p:sldId id="378" r:id="rId14"/>
    <p:sldId id="335" r:id="rId15"/>
    <p:sldId id="428" r:id="rId16"/>
    <p:sldId id="429" r:id="rId17"/>
    <p:sldId id="431" r:id="rId18"/>
    <p:sldId id="430" r:id="rId19"/>
    <p:sldId id="432" r:id="rId20"/>
    <p:sldId id="427" r:id="rId21"/>
    <p:sldId id="339" r:id="rId22"/>
    <p:sldId id="409" r:id="rId23"/>
    <p:sldId id="340" r:id="rId24"/>
    <p:sldId id="434" r:id="rId25"/>
    <p:sldId id="436" r:id="rId26"/>
    <p:sldId id="444" r:id="rId27"/>
    <p:sldId id="400" r:id="rId28"/>
    <p:sldId id="416" r:id="rId29"/>
    <p:sldId id="433" r:id="rId30"/>
    <p:sldId id="435" r:id="rId31"/>
    <p:sldId id="384" r:id="rId32"/>
    <p:sldId id="385" r:id="rId33"/>
    <p:sldId id="424" r:id="rId34"/>
    <p:sldId id="337" r:id="rId35"/>
    <p:sldId id="426" r:id="rId36"/>
    <p:sldId id="411" r:id="rId37"/>
    <p:sldId id="410" r:id="rId38"/>
    <p:sldId id="412" r:id="rId39"/>
    <p:sldId id="413" r:id="rId40"/>
    <p:sldId id="389" r:id="rId41"/>
    <p:sldId id="437" r:id="rId42"/>
    <p:sldId id="438" r:id="rId43"/>
    <p:sldId id="439" r:id="rId44"/>
    <p:sldId id="440" r:id="rId45"/>
    <p:sldId id="441" r:id="rId46"/>
    <p:sldId id="442" r:id="rId47"/>
    <p:sldId id="443" r:id="rId48"/>
    <p:sldId id="408" r:id="rId49"/>
    <p:sldId id="425" r:id="rId50"/>
    <p:sldId id="397" r:id="rId51"/>
    <p:sldId id="279" r:id="rId52"/>
  </p:sldIdLst>
  <p:sldSz cx="9144000" cy="6858000" type="screen4x3"/>
  <p:notesSz cx="6858000" cy="9144000"/>
  <p:embeddedFontLst>
    <p:embeddedFont>
      <p:font typeface="Sniglet" panose="020B0604020202020204" charset="0"/>
      <p:regular r:id="rId54"/>
    </p:embeddedFont>
    <p:embeddedFont>
      <p:font typeface="Dosis" panose="020B0604020202020204" charset="0"/>
      <p:regular r:id="rId55"/>
      <p:bold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79807" autoAdjust="0"/>
  </p:normalViewPr>
  <p:slideViewPr>
    <p:cSldViewPr>
      <p:cViewPr>
        <p:scale>
          <a:sx n="76" d="100"/>
          <a:sy n="76" d="100"/>
        </p:scale>
        <p:origin x="-1675" y="269"/>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baseline="0" dirty="0" smtClean="0">
                <a:solidFill>
                  <a:srgbClr val="000000"/>
                </a:solidFill>
                <a:latin typeface="Arial"/>
                <a:ea typeface="Arial"/>
                <a:cs typeface="Arial"/>
                <a:sym typeface="Arial"/>
              </a:rPr>
              <a:t>Welcome to </a:t>
            </a:r>
            <a:r>
              <a:rPr lang="en-US" sz="1100" b="0" i="0" u="none" strike="noStrike" cap="none" baseline="0" dirty="0" err="1" smtClean="0">
                <a:solidFill>
                  <a:srgbClr val="000000"/>
                </a:solidFill>
                <a:latin typeface="Arial"/>
                <a:ea typeface="Arial"/>
                <a:cs typeface="Arial"/>
                <a:sym typeface="Arial"/>
              </a:rPr>
              <a:t>ClimbCode’s</a:t>
            </a:r>
            <a:r>
              <a:rPr lang="en-US" sz="1100" b="0" i="0" u="none" strike="noStrike" cap="none" baseline="0" dirty="0" smtClean="0">
                <a:solidFill>
                  <a:srgbClr val="000000"/>
                </a:solidFill>
                <a:latin typeface="Arial"/>
                <a:ea typeface="Arial"/>
                <a:cs typeface="Arial"/>
                <a:sym typeface="Arial"/>
              </a:rPr>
              <a:t> exposition. Here we’ll see the results of the development’s first sprint of this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Alejandro Román, </a:t>
            </a:r>
            <a:r>
              <a:rPr lang="es-ES" dirty="0" err="1" smtClean="0"/>
              <a:t>the</a:t>
            </a:r>
            <a:r>
              <a:rPr lang="es-ES" baseline="0" dirty="0" smtClean="0"/>
              <a:t> </a:t>
            </a:r>
            <a:r>
              <a:rPr lang="es-ES" baseline="0" dirty="0" err="1" smtClean="0"/>
              <a:t>project</a:t>
            </a:r>
            <a:r>
              <a:rPr lang="es-ES" baseline="0" dirty="0" smtClean="0"/>
              <a:t> manager, </a:t>
            </a:r>
            <a:r>
              <a:rPr lang="es-ES" baseline="0" dirty="0"/>
              <a:t>Álvaro Domínguez, </a:t>
            </a:r>
            <a:r>
              <a:rPr lang="es-ES" baseline="0" dirty="0" err="1" smtClean="0"/>
              <a:t>the</a:t>
            </a:r>
            <a:r>
              <a:rPr lang="es-ES" baseline="0" dirty="0" smtClean="0"/>
              <a:t> </a:t>
            </a:r>
            <a:r>
              <a:rPr lang="es-ES" baseline="0" dirty="0" err="1" smtClean="0"/>
              <a:t>business</a:t>
            </a:r>
            <a:r>
              <a:rPr lang="es-ES" baseline="0" dirty="0" smtClean="0"/>
              <a:t> manager…</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smtClean="0"/>
              <a:t>Our</a:t>
            </a:r>
            <a:r>
              <a:rPr lang="es-ES" dirty="0" smtClean="0"/>
              <a:t> </a:t>
            </a:r>
            <a:r>
              <a:rPr lang="es-ES" dirty="0" err="1" smtClean="0"/>
              <a:t>front-end</a:t>
            </a:r>
            <a:r>
              <a:rPr lang="es-ES" baseline="0" dirty="0" smtClean="0"/>
              <a:t> </a:t>
            </a:r>
            <a:r>
              <a:rPr lang="es-ES" baseline="0" dirty="0" err="1" smtClean="0"/>
              <a:t>developers</a:t>
            </a:r>
            <a:r>
              <a:rPr lang="es-ES" baseline="0" dirty="0" smtClean="0"/>
              <a:t>: Miguel Ángel Baños and </a:t>
            </a:r>
            <a:r>
              <a:rPr lang="es-ES" baseline="0" dirty="0"/>
              <a:t>Alejandro Garrido…</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And </a:t>
            </a:r>
            <a:r>
              <a:rPr lang="es-ES" dirty="0" err="1" smtClean="0"/>
              <a:t>our</a:t>
            </a:r>
            <a:r>
              <a:rPr lang="es-ES" dirty="0" smtClean="0"/>
              <a:t> back-</a:t>
            </a:r>
            <a:r>
              <a:rPr lang="es-ES" dirty="0" err="1" smtClean="0"/>
              <a:t>end</a:t>
            </a:r>
            <a:r>
              <a:rPr lang="es-ES" baseline="0" dirty="0" smtClean="0"/>
              <a:t> </a:t>
            </a:r>
            <a:r>
              <a:rPr lang="es-ES" baseline="0" dirty="0" err="1" smtClean="0"/>
              <a:t>developers</a:t>
            </a:r>
            <a:r>
              <a:rPr lang="es-ES" baseline="0" dirty="0" smtClean="0"/>
              <a:t>: Andrés Fernández, </a:t>
            </a:r>
            <a:r>
              <a:rPr lang="es-ES" baseline="0" dirty="0"/>
              <a:t>Álvaro Sánchez…</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And Jesús Sosa.</a:t>
            </a:r>
            <a:r>
              <a:rPr lang="es-ES" baseline="0" dirty="0" smtClean="0"/>
              <a:t> </a:t>
            </a:r>
            <a:r>
              <a:rPr lang="es-ES" baseline="0" dirty="0" err="1" smtClean="0"/>
              <a:t>These</a:t>
            </a:r>
            <a:r>
              <a:rPr lang="es-ES" baseline="0" dirty="0" smtClean="0"/>
              <a:t> are </a:t>
            </a:r>
            <a:r>
              <a:rPr lang="es-ES" baseline="0" dirty="0" err="1" smtClean="0"/>
              <a:t>the</a:t>
            </a:r>
            <a:r>
              <a:rPr lang="es-ES" baseline="0" dirty="0" smtClean="0"/>
              <a:t> </a:t>
            </a:r>
            <a:r>
              <a:rPr lang="es-ES" baseline="0" dirty="0" err="1" smtClean="0"/>
              <a:t>seven</a:t>
            </a:r>
            <a:r>
              <a:rPr lang="es-ES" baseline="0" dirty="0" smtClean="0"/>
              <a:t> </a:t>
            </a:r>
            <a:r>
              <a:rPr lang="es-ES" baseline="0" dirty="0" err="1" smtClean="0"/>
              <a:t>members</a:t>
            </a:r>
            <a:r>
              <a:rPr lang="es-ES" baseline="0" dirty="0" smtClean="0"/>
              <a:t> of </a:t>
            </a:r>
            <a:r>
              <a:rPr lang="es-ES" baseline="0" dirty="0" err="1" smtClean="0"/>
              <a:t>the</a:t>
            </a:r>
            <a:r>
              <a:rPr lang="es-ES" baseline="0" dirty="0" smtClean="0"/>
              <a:t> </a:t>
            </a:r>
            <a:r>
              <a:rPr lang="es-ES" baseline="0" dirty="0" err="1" smtClean="0"/>
              <a:t>workgroup</a:t>
            </a:r>
            <a:r>
              <a:rPr lang="es-ES" baseline="0" dirty="0" smtClean="0"/>
              <a: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smtClean="0"/>
              <a:t>Now</a:t>
            </a:r>
            <a:r>
              <a:rPr lang="es-ES" baseline="0" dirty="0" smtClean="0"/>
              <a:t> </a:t>
            </a:r>
            <a:r>
              <a:rPr lang="es-ES" baseline="0" dirty="0" err="1" smtClean="0"/>
              <a:t>we</a:t>
            </a:r>
            <a:r>
              <a:rPr lang="es-ES" baseline="0" dirty="0" smtClean="0"/>
              <a:t> </a:t>
            </a:r>
            <a:r>
              <a:rPr lang="es-ES" baseline="0" dirty="0" err="1" smtClean="0"/>
              <a:t>go</a:t>
            </a:r>
            <a:r>
              <a:rPr lang="es-ES" baseline="0" dirty="0" smtClean="0"/>
              <a:t> </a:t>
            </a:r>
            <a:r>
              <a:rPr lang="es-ES" baseline="0" dirty="0" err="1" smtClean="0"/>
              <a:t>straight</a:t>
            </a:r>
            <a:r>
              <a:rPr lang="es-ES" baseline="0" dirty="0" smtClean="0"/>
              <a:t> to </a:t>
            </a:r>
            <a:r>
              <a:rPr lang="es-ES" baseline="0" dirty="0" err="1" smtClean="0"/>
              <a:t>the</a:t>
            </a:r>
            <a:r>
              <a:rPr lang="es-ES" baseline="0" dirty="0" smtClean="0"/>
              <a:t> </a:t>
            </a:r>
            <a:r>
              <a:rPr lang="es-ES" baseline="0" dirty="0" err="1" smtClean="0"/>
              <a:t>business</a:t>
            </a:r>
            <a:r>
              <a:rPr lang="es-ES" baseline="0" dirty="0" smtClean="0"/>
              <a:t> plan of </a:t>
            </a:r>
            <a:r>
              <a:rPr lang="es-ES" baseline="0" dirty="0" err="1" smtClean="0"/>
              <a:t>the</a:t>
            </a:r>
            <a:r>
              <a:rPr lang="es-ES" baseline="0" dirty="0" smtClean="0"/>
              <a:t> </a:t>
            </a:r>
            <a:r>
              <a:rPr lang="es-ES" baseline="0" dirty="0" err="1" smtClean="0"/>
              <a:t>project</a:t>
            </a:r>
            <a:r>
              <a:rPr lang="es-ES" baseline="0" dirty="0" smtClean="0"/>
              <a: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Due</a:t>
            </a:r>
            <a:r>
              <a:rPr lang="es-ES" baseline="0" dirty="0" smtClean="0"/>
              <a:t> to </a:t>
            </a:r>
            <a:r>
              <a:rPr lang="es-ES" baseline="0" dirty="0" err="1" smtClean="0"/>
              <a:t>the</a:t>
            </a:r>
            <a:r>
              <a:rPr lang="es-ES" baseline="0" dirty="0" smtClean="0"/>
              <a:t> </a:t>
            </a:r>
            <a:r>
              <a:rPr lang="es-ES" baseline="0" dirty="0" err="1" smtClean="0"/>
              <a:t>need</a:t>
            </a:r>
            <a:r>
              <a:rPr lang="es-ES" baseline="0" dirty="0" smtClean="0"/>
              <a:t> of </a:t>
            </a:r>
            <a:r>
              <a:rPr lang="es-ES" baseline="0" dirty="0" err="1" smtClean="0"/>
              <a:t>initial</a:t>
            </a:r>
            <a:r>
              <a:rPr lang="es-ES" baseline="0" dirty="0" smtClean="0"/>
              <a:t> </a:t>
            </a:r>
            <a:r>
              <a:rPr lang="es-ES" baseline="0" dirty="0" err="1" smtClean="0"/>
              <a:t>content</a:t>
            </a:r>
            <a:r>
              <a:rPr lang="es-ES" baseline="0" dirty="0" smtClean="0"/>
              <a:t> </a:t>
            </a:r>
            <a:r>
              <a:rPr lang="es-ES" baseline="0" dirty="0" err="1" smtClean="0"/>
              <a:t>for</a:t>
            </a:r>
            <a:r>
              <a:rPr lang="es-ES" baseline="0" dirty="0" smtClean="0"/>
              <a:t> </a:t>
            </a:r>
            <a:r>
              <a:rPr lang="es-ES" baseline="0" dirty="0" err="1" smtClean="0"/>
              <a:t>ClimbCode</a:t>
            </a:r>
            <a:r>
              <a:rPr lang="es-ES" baseline="0" dirty="0" smtClean="0"/>
              <a:t> in </a:t>
            </a:r>
            <a:r>
              <a:rPr lang="es-ES" baseline="0" dirty="0" err="1" smtClean="0"/>
              <a:t>matters</a:t>
            </a:r>
            <a:r>
              <a:rPr lang="es-ES" baseline="0" dirty="0" smtClean="0"/>
              <a:t> of </a:t>
            </a:r>
            <a:r>
              <a:rPr lang="es-ES" baseline="0" dirty="0" err="1" smtClean="0"/>
              <a:t>interactive</a:t>
            </a:r>
            <a:r>
              <a:rPr lang="es-ES" baseline="0" dirty="0" smtClean="0"/>
              <a:t> </a:t>
            </a:r>
            <a:r>
              <a:rPr lang="es-ES" baseline="0" dirty="0" err="1" smtClean="0"/>
              <a:t>exercises</a:t>
            </a:r>
            <a:r>
              <a:rPr lang="es-ES" baseline="0" dirty="0" smtClean="0"/>
              <a:t>, </a:t>
            </a:r>
            <a:r>
              <a:rPr lang="es-ES" baseline="0" dirty="0" err="1" smtClean="0"/>
              <a:t>we’ve</a:t>
            </a:r>
            <a:r>
              <a:rPr lang="es-ES" baseline="0" dirty="0" smtClean="0"/>
              <a:t> set a </a:t>
            </a:r>
            <a:r>
              <a:rPr lang="es-ES" baseline="0" dirty="0" err="1" smtClean="0"/>
              <a:t>business</a:t>
            </a:r>
            <a:r>
              <a:rPr lang="es-ES" baseline="0" dirty="0" smtClean="0"/>
              <a:t> plan </a:t>
            </a:r>
            <a:r>
              <a:rPr lang="es-ES" baseline="0" dirty="0" err="1" smtClean="0"/>
              <a:t>based</a:t>
            </a:r>
            <a:r>
              <a:rPr lang="es-ES" baseline="0" dirty="0" smtClean="0"/>
              <a:t> in </a:t>
            </a:r>
            <a:r>
              <a:rPr lang="es-ES" baseline="0" dirty="0" err="1" smtClean="0"/>
              <a:t>two</a:t>
            </a:r>
            <a:r>
              <a:rPr lang="es-ES" baseline="0" dirty="0" smtClean="0"/>
              <a:t> </a:t>
            </a:r>
            <a:r>
              <a:rPr lang="es-ES" baseline="0" dirty="0" err="1" smtClean="0"/>
              <a:t>phases</a:t>
            </a:r>
            <a:r>
              <a:rPr lang="es-ES" baseline="0" dirty="0" smtClean="0"/>
              <a:t>, </a:t>
            </a:r>
            <a:r>
              <a:rPr lang="es-ES" baseline="0" dirty="0" err="1" smtClean="0"/>
              <a:t>each</a:t>
            </a:r>
            <a:r>
              <a:rPr lang="es-ES" baseline="0" dirty="0" smtClean="0"/>
              <a:t> of </a:t>
            </a:r>
            <a:r>
              <a:rPr lang="es-ES" baseline="0" dirty="0" err="1" smtClean="0"/>
              <a:t>them</a:t>
            </a:r>
            <a:r>
              <a:rPr lang="es-ES" baseline="0" dirty="0" smtClean="0"/>
              <a:t> </a:t>
            </a:r>
            <a:r>
              <a:rPr lang="es-ES" baseline="0" dirty="0" err="1" smtClean="0"/>
              <a:t>having</a:t>
            </a:r>
            <a:r>
              <a:rPr lang="es-ES" baseline="0" dirty="0" smtClean="0"/>
              <a:t> </a:t>
            </a:r>
            <a:r>
              <a:rPr lang="es-ES" baseline="0" dirty="0" err="1" smtClean="0"/>
              <a:t>three</a:t>
            </a:r>
            <a:r>
              <a:rPr lang="es-ES" baseline="0" dirty="0" smtClean="0"/>
              <a:t> </a:t>
            </a:r>
            <a:r>
              <a:rPr lang="es-ES" baseline="0" dirty="0" err="1" smtClean="0"/>
              <a:t>steps</a:t>
            </a:r>
            <a:r>
              <a:rPr lang="es-ES" baseline="0" dirty="0" smtClean="0"/>
              <a:t>. In </a:t>
            </a:r>
            <a:r>
              <a:rPr lang="es-ES" baseline="0" dirty="0" err="1" smtClean="0"/>
              <a:t>the</a:t>
            </a:r>
            <a:r>
              <a:rPr lang="es-ES" baseline="0" dirty="0" smtClean="0"/>
              <a:t> </a:t>
            </a:r>
            <a:r>
              <a:rPr lang="es-ES" baseline="0" dirty="0" err="1" smtClean="0"/>
              <a:t>first</a:t>
            </a:r>
            <a:r>
              <a:rPr lang="es-ES" baseline="0" dirty="0" smtClean="0"/>
              <a:t> </a:t>
            </a:r>
            <a:r>
              <a:rPr lang="es-ES" baseline="0" dirty="0" err="1" smtClean="0"/>
              <a:t>phase</a:t>
            </a:r>
            <a:r>
              <a:rPr lang="es-ES" baseline="0" dirty="0" smtClean="0"/>
              <a:t>, </a:t>
            </a:r>
            <a:r>
              <a:rPr lang="es-ES" baseline="0" dirty="0" err="1" smtClean="0"/>
              <a:t>having</a:t>
            </a:r>
            <a:r>
              <a:rPr lang="es-ES" baseline="0" dirty="0" smtClean="0"/>
              <a:t> </a:t>
            </a:r>
            <a:r>
              <a:rPr lang="es-ES" baseline="0" dirty="0" err="1" smtClean="0"/>
              <a:t>the</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t>
            </a:r>
            <a:r>
              <a:rPr lang="es-ES" baseline="0" dirty="0" err="1" smtClean="0"/>
              <a:t>creation</a:t>
            </a:r>
            <a:r>
              <a:rPr lang="es-ES" baseline="0" dirty="0" smtClean="0"/>
              <a:t> </a:t>
            </a:r>
            <a:r>
              <a:rPr lang="es-ES" baseline="0" dirty="0" err="1" smtClean="0"/>
              <a:t>system</a:t>
            </a:r>
            <a:r>
              <a:rPr lang="es-ES" baseline="0" dirty="0" smtClean="0"/>
              <a:t> </a:t>
            </a:r>
            <a:r>
              <a:rPr lang="es-ES" baseline="0" dirty="0" err="1" smtClean="0"/>
              <a:t>built</a:t>
            </a:r>
            <a:r>
              <a:rPr lang="es-ES" baseline="0" dirty="0" smtClean="0"/>
              <a:t>, </a:t>
            </a:r>
            <a:r>
              <a:rPr lang="es-ES" baseline="0" dirty="0" err="1" smtClean="0"/>
              <a:t>we</a:t>
            </a:r>
            <a:r>
              <a:rPr lang="es-ES" baseline="0" dirty="0" smtClean="0"/>
              <a:t> </a:t>
            </a:r>
            <a:r>
              <a:rPr lang="es-ES" baseline="0" dirty="0" err="1" smtClean="0"/>
              <a:t>will</a:t>
            </a:r>
            <a:r>
              <a:rPr lang="es-ES" baseline="0" dirty="0" smtClean="0"/>
              <a:t> </a:t>
            </a:r>
            <a:r>
              <a:rPr lang="es-ES" baseline="0" dirty="0" err="1" smtClean="0"/>
              <a:t>focus</a:t>
            </a:r>
            <a:r>
              <a:rPr lang="es-ES" baseline="0" dirty="0" smtClean="0"/>
              <a:t> in </a:t>
            </a:r>
            <a:r>
              <a:rPr lang="es-ES" baseline="0" dirty="0" err="1" smtClean="0"/>
              <a:t>programmers</a:t>
            </a:r>
            <a:r>
              <a:rPr lang="es-ES" baseline="0" dirty="0" smtClean="0"/>
              <a:t>, </a:t>
            </a:r>
            <a:r>
              <a:rPr lang="es-ES" baseline="0" dirty="0" err="1" smtClean="0"/>
              <a:t>trying</a:t>
            </a:r>
            <a:r>
              <a:rPr lang="es-ES" baseline="0" dirty="0" smtClean="0"/>
              <a:t> to </a:t>
            </a:r>
            <a:r>
              <a:rPr lang="es-ES" baseline="0" dirty="0" err="1" smtClean="0"/>
              <a:t>reach</a:t>
            </a:r>
            <a:r>
              <a:rPr lang="es-ES" baseline="0" dirty="0" smtClean="0"/>
              <a:t> </a:t>
            </a:r>
            <a:r>
              <a:rPr lang="es-ES" baseline="0" dirty="0" err="1" smtClean="0"/>
              <a:t>them</a:t>
            </a:r>
            <a:r>
              <a:rPr lang="es-ES" baseline="0" dirty="0" smtClean="0"/>
              <a:t> and </a:t>
            </a:r>
            <a:r>
              <a:rPr lang="es-ES" baseline="0" dirty="0" err="1" smtClean="0"/>
              <a:t>having</a:t>
            </a:r>
            <a:r>
              <a:rPr lang="es-ES" baseline="0" dirty="0" smtClean="0"/>
              <a:t> </a:t>
            </a:r>
            <a:r>
              <a:rPr lang="es-ES" baseline="0" dirty="0" err="1" smtClean="0"/>
              <a:t>them</a:t>
            </a:r>
            <a:r>
              <a:rPr lang="es-ES" baseline="0" dirty="0" smtClean="0"/>
              <a:t> as </a:t>
            </a:r>
            <a:r>
              <a:rPr lang="es-ES" baseline="0" dirty="0" err="1" smtClean="0"/>
              <a:t>potential</a:t>
            </a:r>
            <a:r>
              <a:rPr lang="es-ES" baseline="0" dirty="0" smtClean="0"/>
              <a:t> </a:t>
            </a:r>
            <a:r>
              <a:rPr lang="es-ES" baseline="0" dirty="0" err="1" smtClean="0"/>
              <a:t>content</a:t>
            </a:r>
            <a:r>
              <a:rPr lang="es-ES" baseline="0" dirty="0" smtClean="0"/>
              <a:t> </a:t>
            </a:r>
            <a:r>
              <a:rPr lang="es-ES" baseline="0" dirty="0" err="1" smtClean="0"/>
              <a:t>creators</a:t>
            </a:r>
            <a:r>
              <a:rPr lang="es-ES" baseline="0" dirty="0" smtClean="0"/>
              <a:t>. In </a:t>
            </a:r>
            <a:r>
              <a:rPr lang="es-ES" baseline="0" dirty="0" err="1" smtClean="0"/>
              <a:t>order</a:t>
            </a:r>
            <a:r>
              <a:rPr lang="es-ES" baseline="0" dirty="0" smtClean="0"/>
              <a:t> to do so, </a:t>
            </a:r>
            <a:r>
              <a:rPr lang="es-ES" baseline="0" dirty="0" err="1" smtClean="0"/>
              <a:t>first</a:t>
            </a:r>
            <a:r>
              <a:rPr lang="es-ES" baseline="0" dirty="0" smtClean="0"/>
              <a:t> </a:t>
            </a:r>
            <a:r>
              <a:rPr lang="es-ES" baseline="0" dirty="0" err="1" smtClean="0"/>
              <a:t>we’ll</a:t>
            </a:r>
            <a:r>
              <a:rPr lang="es-ES" baseline="0" dirty="0" smtClean="0"/>
              <a:t> </a:t>
            </a:r>
            <a:r>
              <a:rPr lang="es-ES" baseline="0" dirty="0" err="1" smtClean="0"/>
              <a:t>make</a:t>
            </a:r>
            <a:r>
              <a:rPr lang="es-ES" baseline="0" dirty="0" smtClean="0"/>
              <a:t> a </a:t>
            </a:r>
            <a:r>
              <a:rPr lang="es-ES" baseline="0" dirty="0" err="1" smtClean="0"/>
              <a:t>survey</a:t>
            </a:r>
            <a:r>
              <a:rPr lang="es-ES" baseline="0" dirty="0" smtClean="0"/>
              <a:t> </a:t>
            </a:r>
            <a:r>
              <a:rPr lang="es-ES" baseline="0" dirty="0" err="1" smtClean="0"/>
              <a:t>asking</a:t>
            </a:r>
            <a:r>
              <a:rPr lang="es-ES" baseline="0" dirty="0" smtClean="0"/>
              <a:t> </a:t>
            </a:r>
            <a:r>
              <a:rPr lang="es-ES" baseline="0" dirty="0" err="1" smtClean="0"/>
              <a:t>them</a:t>
            </a:r>
            <a:r>
              <a:rPr lang="es-ES" baseline="0" dirty="0" smtClean="0"/>
              <a:t> </a:t>
            </a:r>
            <a:r>
              <a:rPr lang="es-ES" baseline="0" dirty="0" err="1" smtClean="0"/>
              <a:t>how</a:t>
            </a:r>
            <a:r>
              <a:rPr lang="es-ES" baseline="0" dirty="0" smtClean="0"/>
              <a:t> </a:t>
            </a:r>
            <a:r>
              <a:rPr lang="es-ES" baseline="0" dirty="0" err="1" smtClean="0"/>
              <a:t>much</a:t>
            </a:r>
            <a:r>
              <a:rPr lang="es-ES" baseline="0" dirty="0" smtClean="0"/>
              <a:t> </a:t>
            </a:r>
            <a:r>
              <a:rPr lang="es-ES" baseline="0" dirty="0" err="1" smtClean="0"/>
              <a:t>effort</a:t>
            </a:r>
            <a:r>
              <a:rPr lang="es-ES" baseline="0" dirty="0" smtClean="0"/>
              <a:t> </a:t>
            </a:r>
            <a:r>
              <a:rPr lang="es-ES" baseline="0" dirty="0" err="1" smtClean="0"/>
              <a:t>would</a:t>
            </a:r>
            <a:r>
              <a:rPr lang="es-ES" baseline="0" dirty="0" smtClean="0"/>
              <a:t> </a:t>
            </a:r>
            <a:r>
              <a:rPr lang="es-ES" baseline="0" dirty="0" err="1" smtClean="0"/>
              <a:t>they</a:t>
            </a:r>
            <a:r>
              <a:rPr lang="es-ES" baseline="0" dirty="0" smtClean="0"/>
              <a:t> </a:t>
            </a:r>
            <a:r>
              <a:rPr lang="es-ES" baseline="0" dirty="0" err="1" smtClean="0"/>
              <a:t>spend</a:t>
            </a:r>
            <a:r>
              <a:rPr lang="es-ES" baseline="0" dirty="0" smtClean="0"/>
              <a:t> </a:t>
            </a:r>
            <a:r>
              <a:rPr lang="es-ES" baseline="0" dirty="0" err="1" smtClean="0"/>
              <a:t>creating</a:t>
            </a:r>
            <a:r>
              <a:rPr lang="es-ES" baseline="0" dirty="0" smtClean="0"/>
              <a:t> </a:t>
            </a:r>
            <a:r>
              <a:rPr lang="es-ES" baseline="0" dirty="0" err="1" smtClean="0"/>
              <a:t>content</a:t>
            </a:r>
            <a:r>
              <a:rPr lang="es-ES" baseline="0" dirty="0" smtClean="0"/>
              <a:t> </a:t>
            </a:r>
            <a:r>
              <a:rPr lang="es-ES" baseline="0" dirty="0" err="1" smtClean="0"/>
              <a:t>if</a:t>
            </a:r>
            <a:r>
              <a:rPr lang="es-ES" baseline="0" dirty="0" smtClean="0"/>
              <a:t> </a:t>
            </a:r>
            <a:r>
              <a:rPr lang="es-ES" baseline="0" dirty="0" err="1" smtClean="0"/>
              <a:t>they</a:t>
            </a:r>
            <a:r>
              <a:rPr lang="es-ES" baseline="0" dirty="0" smtClean="0"/>
              <a:t> </a:t>
            </a:r>
            <a:r>
              <a:rPr lang="es-ES" baseline="0" dirty="0" err="1" smtClean="0"/>
              <a:t>could</a:t>
            </a:r>
            <a:r>
              <a:rPr lang="es-ES" baseline="0" dirty="0" smtClean="0"/>
              <a:t> </a:t>
            </a:r>
            <a:r>
              <a:rPr lang="es-ES" baseline="0" dirty="0" err="1" smtClean="0"/>
              <a:t>earn</a:t>
            </a:r>
            <a:r>
              <a:rPr lang="es-ES" baseline="0" dirty="0" smtClean="0"/>
              <a:t> </a:t>
            </a:r>
            <a:r>
              <a:rPr lang="es-ES" baseline="0" dirty="0" err="1" smtClean="0"/>
              <a:t>money</a:t>
            </a:r>
            <a:r>
              <a:rPr lang="es-ES" baseline="0" dirty="0" smtClean="0"/>
              <a:t> </a:t>
            </a:r>
            <a:r>
              <a:rPr lang="es-ES" baseline="0" dirty="0" err="1" smtClean="0"/>
              <a:t>with</a:t>
            </a:r>
            <a:r>
              <a:rPr lang="es-ES" baseline="0" dirty="0" smtClean="0"/>
              <a:t> </a:t>
            </a:r>
            <a:r>
              <a:rPr lang="es-ES" baseline="0" dirty="0" err="1" smtClean="0"/>
              <a:t>it</a:t>
            </a:r>
            <a:r>
              <a:rPr lang="es-ES" baseline="0" dirty="0" smtClean="0"/>
              <a:t>, and </a:t>
            </a:r>
            <a:r>
              <a:rPr lang="es-ES" baseline="0" dirty="0" err="1" smtClean="0"/>
              <a:t>what</a:t>
            </a:r>
            <a:r>
              <a:rPr lang="es-ES" baseline="0" dirty="0" smtClean="0"/>
              <a:t> do </a:t>
            </a:r>
            <a:r>
              <a:rPr lang="es-ES" baseline="0" dirty="0" err="1" smtClean="0"/>
              <a:t>they</a:t>
            </a:r>
            <a:r>
              <a:rPr lang="es-ES" baseline="0" dirty="0" smtClean="0"/>
              <a:t> </a:t>
            </a:r>
            <a:r>
              <a:rPr lang="es-ES" baseline="0" dirty="0" err="1" smtClean="0"/>
              <a:t>think</a:t>
            </a:r>
            <a:r>
              <a:rPr lang="es-ES" baseline="0" dirty="0" smtClean="0"/>
              <a:t> </a:t>
            </a:r>
            <a:r>
              <a:rPr lang="es-ES" baseline="0" dirty="0" err="1" smtClean="0"/>
              <a:t>about</a:t>
            </a:r>
            <a:r>
              <a:rPr lang="es-ES" baseline="0" dirty="0" smtClean="0"/>
              <a:t> </a:t>
            </a:r>
            <a:r>
              <a:rPr lang="es-ES" baseline="0" dirty="0" err="1" smtClean="0"/>
              <a:t>the</a:t>
            </a:r>
            <a:r>
              <a:rPr lang="es-ES" baseline="0" dirty="0" smtClean="0"/>
              <a:t> </a:t>
            </a:r>
            <a:r>
              <a:rPr lang="es-ES" baseline="0" dirty="0" err="1" smtClean="0"/>
              <a:t>means</a:t>
            </a:r>
            <a:r>
              <a:rPr lang="es-ES" baseline="0" dirty="0" smtClean="0"/>
              <a:t> of </a:t>
            </a:r>
            <a:r>
              <a:rPr lang="es-ES" baseline="0" dirty="0" err="1" smtClean="0"/>
              <a:t>doing</a:t>
            </a:r>
            <a:r>
              <a:rPr lang="es-ES" baseline="0" dirty="0" smtClean="0"/>
              <a:t> so.</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Then</a:t>
            </a:r>
            <a:r>
              <a:rPr lang="es-ES" baseline="0" dirty="0" smtClean="0"/>
              <a:t>, </a:t>
            </a:r>
            <a:r>
              <a:rPr lang="es-ES" baseline="0" dirty="0" err="1" smtClean="0"/>
              <a:t>we’ll</a:t>
            </a:r>
            <a:r>
              <a:rPr lang="es-ES" baseline="0" dirty="0" smtClean="0"/>
              <a:t> </a:t>
            </a:r>
            <a:r>
              <a:rPr lang="es-ES" baseline="0" dirty="0" err="1" smtClean="0"/>
              <a:t>proceed</a:t>
            </a:r>
            <a:r>
              <a:rPr lang="es-ES" baseline="0" dirty="0" smtClean="0"/>
              <a:t> </a:t>
            </a:r>
            <a:r>
              <a:rPr lang="es-ES" baseline="0" dirty="0" err="1" smtClean="0"/>
              <a:t>with</a:t>
            </a:r>
            <a:r>
              <a:rPr lang="es-ES" baseline="0" dirty="0" smtClean="0"/>
              <a:t> a meeting </a:t>
            </a:r>
            <a:r>
              <a:rPr lang="es-ES" baseline="0" dirty="0" err="1" smtClean="0"/>
              <a:t>with</a:t>
            </a:r>
            <a:r>
              <a:rPr lang="es-ES" baseline="0" dirty="0" smtClean="0"/>
              <a:t> a </a:t>
            </a:r>
            <a:r>
              <a:rPr lang="es-ES" baseline="0" dirty="0" err="1" smtClean="0"/>
              <a:t>group</a:t>
            </a:r>
            <a:r>
              <a:rPr lang="es-ES" baseline="0" dirty="0" smtClean="0"/>
              <a:t> of </a:t>
            </a:r>
            <a:r>
              <a:rPr lang="es-ES" baseline="0" dirty="0" err="1" smtClean="0"/>
              <a:t>these</a:t>
            </a:r>
            <a:r>
              <a:rPr lang="es-ES" baseline="0" dirty="0" smtClean="0"/>
              <a:t> </a:t>
            </a:r>
            <a:r>
              <a:rPr lang="es-ES" baseline="0" dirty="0" err="1" smtClean="0"/>
              <a:t>programmers</a:t>
            </a:r>
            <a:r>
              <a:rPr lang="es-ES" baseline="0" dirty="0" smtClean="0"/>
              <a:t>, </a:t>
            </a:r>
            <a:r>
              <a:rPr lang="es-ES" baseline="0" dirty="0" err="1" smtClean="0"/>
              <a:t>showing</a:t>
            </a:r>
            <a:r>
              <a:rPr lang="es-ES" baseline="0" dirty="0" smtClean="0"/>
              <a:t> </a:t>
            </a:r>
            <a:r>
              <a:rPr lang="es-ES" baseline="0" dirty="0" err="1" smtClean="0"/>
              <a:t>them</a:t>
            </a:r>
            <a:r>
              <a:rPr lang="es-ES" baseline="0" dirty="0" smtClean="0"/>
              <a:t> </a:t>
            </a:r>
            <a:r>
              <a:rPr lang="es-ES" baseline="0" dirty="0" err="1" smtClean="0"/>
              <a:t>how</a:t>
            </a:r>
            <a:r>
              <a:rPr lang="es-ES" baseline="0" dirty="0" smtClean="0"/>
              <a:t> </a:t>
            </a:r>
            <a:r>
              <a:rPr lang="es-ES" baseline="0" dirty="0" err="1" smtClean="0"/>
              <a:t>the</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t>
            </a:r>
            <a:r>
              <a:rPr lang="es-ES" baseline="0" dirty="0" err="1" smtClean="0"/>
              <a:t>creation</a:t>
            </a:r>
            <a:r>
              <a:rPr lang="es-ES" baseline="0" dirty="0" smtClean="0"/>
              <a:t> </a:t>
            </a:r>
            <a:r>
              <a:rPr lang="es-ES" baseline="0" dirty="0" err="1" smtClean="0"/>
              <a:t>system</a:t>
            </a:r>
            <a:r>
              <a:rPr lang="es-ES" baseline="0" dirty="0" smtClean="0"/>
              <a:t> </a:t>
            </a:r>
            <a:r>
              <a:rPr lang="es-ES" baseline="0" dirty="0" err="1" smtClean="0"/>
              <a:t>works</a:t>
            </a:r>
            <a:r>
              <a:rPr lang="es-ES" baseline="0" dirty="0" smtClean="0"/>
              <a:t>, and </a:t>
            </a:r>
            <a:r>
              <a:rPr lang="es-ES" baseline="0" dirty="0" err="1" smtClean="0"/>
              <a:t>receiving</a:t>
            </a:r>
            <a:r>
              <a:rPr lang="es-ES" baseline="0" dirty="0" smtClean="0"/>
              <a:t> </a:t>
            </a:r>
            <a:r>
              <a:rPr lang="es-ES" baseline="0" dirty="0" err="1" smtClean="0"/>
              <a:t>feedback</a:t>
            </a:r>
            <a:r>
              <a:rPr lang="es-ES" baseline="0" dirty="0" smtClean="0"/>
              <a:t> </a:t>
            </a:r>
            <a:r>
              <a:rPr lang="es-ES" baseline="0" dirty="0" err="1" smtClean="0"/>
              <a:t>from</a:t>
            </a:r>
            <a:r>
              <a:rPr lang="es-ES" baseline="0" dirty="0" smtClean="0"/>
              <a:t> </a:t>
            </a:r>
            <a:r>
              <a:rPr lang="es-ES" baseline="0" dirty="0" err="1" smtClean="0"/>
              <a:t>them</a:t>
            </a:r>
            <a:r>
              <a:rPr lang="es-ES" baseline="0" dirty="0" smtClean="0"/>
              <a:t> in </a:t>
            </a:r>
            <a:r>
              <a:rPr lang="es-ES" baseline="0" dirty="0" err="1" smtClean="0"/>
              <a:t>order</a:t>
            </a:r>
            <a:r>
              <a:rPr lang="es-ES" baseline="0" dirty="0" smtClean="0"/>
              <a:t> to </a:t>
            </a:r>
            <a:r>
              <a:rPr lang="es-ES" baseline="0" dirty="0" err="1" smtClean="0"/>
              <a:t>upgrade</a:t>
            </a:r>
            <a:r>
              <a:rPr lang="es-ES" baseline="0" dirty="0" smtClean="0"/>
              <a:t> </a:t>
            </a:r>
            <a:r>
              <a:rPr lang="es-ES" baseline="0" dirty="0" err="1" smtClean="0"/>
              <a:t>it</a:t>
            </a:r>
            <a:r>
              <a:rPr lang="es-ES" baseline="0" dirty="0" smtClean="0"/>
              <a:t> to </a:t>
            </a:r>
            <a:r>
              <a:rPr lang="es-ES" baseline="0" dirty="0" err="1" smtClean="0"/>
              <a:t>their</a:t>
            </a:r>
            <a:r>
              <a:rPr lang="es-ES" baseline="0" dirty="0" smtClean="0"/>
              <a:t> </a:t>
            </a:r>
            <a:r>
              <a:rPr lang="es-ES" baseline="0" dirty="0" err="1" smtClean="0"/>
              <a:t>possible</a:t>
            </a:r>
            <a:r>
              <a:rPr lang="es-ES" baseline="0" dirty="0" smtClean="0"/>
              <a:t> </a:t>
            </a:r>
            <a:r>
              <a:rPr lang="es-ES" baseline="0" dirty="0" err="1" smtClean="0"/>
              <a:t>needs</a:t>
            </a:r>
            <a:r>
              <a:rPr lang="es-ES" baseline="0" dirty="0" smtClean="0"/>
              <a:t>.</a:t>
            </a:r>
          </a:p>
          <a:p>
            <a:pPr marL="0" lvl="0" indent="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After</a:t>
            </a:r>
            <a:r>
              <a:rPr lang="es-ES" baseline="0" dirty="0" smtClean="0"/>
              <a:t> </a:t>
            </a:r>
            <a:r>
              <a:rPr lang="es-ES" baseline="0" dirty="0" err="1" smtClean="0"/>
              <a:t>finishing</a:t>
            </a:r>
            <a:r>
              <a:rPr lang="es-ES" baseline="0" dirty="0" smtClean="0"/>
              <a:t> </a:t>
            </a:r>
            <a:r>
              <a:rPr lang="es-ES" baseline="0" dirty="0" err="1" smtClean="0"/>
              <a:t>this</a:t>
            </a:r>
            <a:r>
              <a:rPr lang="es-ES" baseline="0" dirty="0" smtClean="0"/>
              <a:t> </a:t>
            </a:r>
            <a:r>
              <a:rPr lang="es-ES" baseline="0" dirty="0" err="1" smtClean="0"/>
              <a:t>first</a:t>
            </a:r>
            <a:r>
              <a:rPr lang="es-ES" baseline="0" dirty="0" smtClean="0"/>
              <a:t> </a:t>
            </a:r>
            <a:r>
              <a:rPr lang="es-ES" baseline="0" dirty="0" err="1" smtClean="0"/>
              <a:t>phase</a:t>
            </a:r>
            <a:r>
              <a:rPr lang="es-ES" baseline="0" dirty="0" smtClean="0"/>
              <a:t>, and once </a:t>
            </a:r>
            <a:r>
              <a:rPr lang="es-ES" baseline="0" dirty="0" err="1" smtClean="0"/>
              <a:t>we’ve</a:t>
            </a:r>
            <a:r>
              <a:rPr lang="es-ES" baseline="0" dirty="0" smtClean="0"/>
              <a:t> </a:t>
            </a:r>
            <a:r>
              <a:rPr lang="es-ES" baseline="0" dirty="0" err="1" smtClean="0"/>
              <a:t>developed</a:t>
            </a:r>
            <a:r>
              <a:rPr lang="es-ES" baseline="0" dirty="0" smtClean="0"/>
              <a:t> </a:t>
            </a:r>
            <a:r>
              <a:rPr lang="es-ES" baseline="0" dirty="0" err="1" smtClean="0"/>
              <a:t>the</a:t>
            </a:r>
            <a:r>
              <a:rPr lang="es-ES" baseline="0" dirty="0" smtClean="0"/>
              <a:t> </a:t>
            </a:r>
            <a:r>
              <a:rPr lang="es-ES" baseline="0" dirty="0" err="1" smtClean="0"/>
              <a:t>whole</a:t>
            </a:r>
            <a:r>
              <a:rPr lang="es-ES" baseline="0" dirty="0" smtClean="0"/>
              <a:t> </a:t>
            </a:r>
            <a:r>
              <a:rPr lang="es-ES" baseline="0" dirty="0" err="1" smtClean="0"/>
              <a:t>first</a:t>
            </a:r>
            <a:r>
              <a:rPr lang="es-ES" baseline="0" dirty="0" smtClean="0"/>
              <a:t> </a:t>
            </a:r>
            <a:r>
              <a:rPr lang="es-ES" baseline="0" dirty="0" err="1" smtClean="0"/>
              <a:t>version</a:t>
            </a:r>
            <a:r>
              <a:rPr lang="es-ES" baseline="0" dirty="0" smtClean="0"/>
              <a:t> of </a:t>
            </a:r>
            <a:r>
              <a:rPr lang="es-ES" baseline="0" dirty="0" err="1" smtClean="0"/>
              <a:t>our</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t>
            </a:r>
            <a:r>
              <a:rPr lang="es-ES" baseline="0" dirty="0" err="1" smtClean="0"/>
              <a:t>system</a:t>
            </a:r>
            <a:r>
              <a:rPr lang="es-ES" baseline="0" dirty="0" smtClean="0"/>
              <a:t> </a:t>
            </a:r>
            <a:r>
              <a:rPr lang="es-ES" baseline="0" dirty="0" err="1" smtClean="0"/>
              <a:t>allowing</a:t>
            </a:r>
            <a:r>
              <a:rPr lang="es-ES" baseline="0" dirty="0" smtClean="0"/>
              <a:t> </a:t>
            </a:r>
            <a:r>
              <a:rPr lang="es-ES" baseline="0" dirty="0" err="1" smtClean="0"/>
              <a:t>them</a:t>
            </a:r>
            <a:r>
              <a:rPr lang="es-ES" baseline="0" dirty="0" smtClean="0"/>
              <a:t> to be </a:t>
            </a:r>
            <a:r>
              <a:rPr lang="es-ES" baseline="0" dirty="0" err="1" smtClean="0"/>
              <a:t>stored</a:t>
            </a:r>
            <a:r>
              <a:rPr lang="es-ES" baseline="0" dirty="0" smtClean="0"/>
              <a:t> in </a:t>
            </a:r>
            <a:r>
              <a:rPr lang="es-ES" baseline="0" dirty="0" err="1" smtClean="0"/>
              <a:t>our</a:t>
            </a:r>
            <a:r>
              <a:rPr lang="es-ES" baseline="0" dirty="0" smtClean="0"/>
              <a:t> </a:t>
            </a:r>
            <a:r>
              <a:rPr lang="es-ES" baseline="0" dirty="0" err="1" smtClean="0"/>
              <a:t>database</a:t>
            </a:r>
            <a:r>
              <a:rPr lang="es-ES" baseline="0" dirty="0" smtClean="0"/>
              <a:t>, </a:t>
            </a:r>
            <a:r>
              <a:rPr lang="es-ES" baseline="0" dirty="0" err="1" smtClean="0"/>
              <a:t>we’ll</a:t>
            </a:r>
            <a:r>
              <a:rPr lang="es-ES" baseline="0" dirty="0" smtClean="0"/>
              <a:t> </a:t>
            </a:r>
            <a:r>
              <a:rPr lang="es-ES" baseline="0" dirty="0" err="1" smtClean="0"/>
              <a:t>star</a:t>
            </a:r>
            <a:r>
              <a:rPr lang="es-ES" baseline="0" dirty="0" smtClean="0"/>
              <a:t> </a:t>
            </a:r>
            <a:r>
              <a:rPr lang="es-ES" baseline="0" dirty="0" err="1" smtClean="0"/>
              <a:t>the</a:t>
            </a:r>
            <a:r>
              <a:rPr lang="es-ES" baseline="0" dirty="0" smtClean="0"/>
              <a:t> </a:t>
            </a:r>
            <a:r>
              <a:rPr lang="es-ES" baseline="0" dirty="0" err="1" smtClean="0"/>
              <a:t>second</a:t>
            </a:r>
            <a:r>
              <a:rPr lang="es-ES" baseline="0" dirty="0" smtClean="0"/>
              <a:t> </a:t>
            </a:r>
            <a:r>
              <a:rPr lang="es-ES" baseline="0" dirty="0" err="1" smtClean="0"/>
              <a:t>phase</a:t>
            </a:r>
            <a:r>
              <a:rPr lang="es-ES" baseline="0" dirty="0" smtClean="0"/>
              <a:t> of </a:t>
            </a:r>
            <a:r>
              <a:rPr lang="es-ES" baseline="0" dirty="0" err="1" smtClean="0"/>
              <a:t>our</a:t>
            </a:r>
            <a:r>
              <a:rPr lang="es-ES" baseline="0" dirty="0" smtClean="0"/>
              <a:t> plan. In </a:t>
            </a:r>
            <a:r>
              <a:rPr lang="es-ES" baseline="0" dirty="0" err="1" smtClean="0"/>
              <a:t>this</a:t>
            </a:r>
            <a:r>
              <a:rPr lang="es-ES" baseline="0" dirty="0" smtClean="0"/>
              <a:t> </a:t>
            </a:r>
            <a:r>
              <a:rPr lang="es-ES" baseline="0" dirty="0" err="1" smtClean="0"/>
              <a:t>one</a:t>
            </a:r>
            <a:r>
              <a:rPr lang="es-ES" baseline="0" dirty="0" smtClean="0"/>
              <a:t>, </a:t>
            </a:r>
            <a:r>
              <a:rPr lang="es-ES" baseline="0" dirty="0" err="1" smtClean="0"/>
              <a:t>we’ll</a:t>
            </a:r>
            <a:r>
              <a:rPr lang="es-ES" baseline="0" dirty="0" smtClean="0"/>
              <a:t> </a:t>
            </a:r>
            <a:r>
              <a:rPr lang="es-ES" baseline="0" dirty="0" err="1" smtClean="0"/>
              <a:t>first</a:t>
            </a:r>
            <a:r>
              <a:rPr lang="es-ES" baseline="0" dirty="0" smtClean="0"/>
              <a:t> </a:t>
            </a:r>
            <a:r>
              <a:rPr lang="es-ES" baseline="0" dirty="0" err="1" smtClean="0"/>
              <a:t>make</a:t>
            </a:r>
            <a:r>
              <a:rPr lang="es-ES" baseline="0" dirty="0" smtClean="0"/>
              <a:t> </a:t>
            </a:r>
            <a:r>
              <a:rPr lang="es-ES" baseline="0" dirty="0" err="1" smtClean="0"/>
              <a:t>another</a:t>
            </a:r>
            <a:r>
              <a:rPr lang="es-ES" baseline="0" dirty="0" smtClean="0"/>
              <a:t> </a:t>
            </a:r>
            <a:r>
              <a:rPr lang="es-ES" baseline="0" dirty="0" err="1" smtClean="0"/>
              <a:t>survey</a:t>
            </a:r>
            <a:r>
              <a:rPr lang="es-ES" baseline="0" dirty="0" smtClean="0"/>
              <a:t>, </a:t>
            </a:r>
            <a:r>
              <a:rPr lang="es-ES" baseline="0" dirty="0" err="1" smtClean="0"/>
              <a:t>this</a:t>
            </a:r>
            <a:r>
              <a:rPr lang="es-ES" baseline="0" dirty="0" smtClean="0"/>
              <a:t> time </a:t>
            </a:r>
            <a:r>
              <a:rPr lang="es-ES" baseline="0" dirty="0" err="1" smtClean="0"/>
              <a:t>for</a:t>
            </a:r>
            <a:r>
              <a:rPr lang="es-ES" baseline="0" dirty="0" smtClean="0"/>
              <a:t> </a:t>
            </a:r>
            <a:r>
              <a:rPr lang="es-ES" baseline="0" dirty="0" err="1" smtClean="0"/>
              <a:t>schools</a:t>
            </a:r>
            <a:r>
              <a:rPr lang="es-ES" baseline="0" dirty="0" smtClean="0"/>
              <a:t> and </a:t>
            </a:r>
            <a:r>
              <a:rPr lang="es-ES" baseline="0" dirty="0" err="1" smtClean="0"/>
              <a:t>teachers</a:t>
            </a:r>
            <a:r>
              <a:rPr lang="es-ES" baseline="0" dirty="0" smtClean="0"/>
              <a:t>, </a:t>
            </a:r>
            <a:r>
              <a:rPr lang="es-ES" baseline="0" dirty="0" err="1" smtClean="0"/>
              <a:t>asking</a:t>
            </a:r>
            <a:r>
              <a:rPr lang="es-ES" baseline="0" dirty="0" smtClean="0"/>
              <a:t> </a:t>
            </a:r>
            <a:r>
              <a:rPr lang="es-ES" baseline="0" dirty="0" err="1" smtClean="0"/>
              <a:t>them</a:t>
            </a:r>
            <a:r>
              <a:rPr lang="es-ES" baseline="0" dirty="0" smtClean="0"/>
              <a:t> </a:t>
            </a:r>
            <a:r>
              <a:rPr lang="es-ES" baseline="0" dirty="0" err="1" smtClean="0"/>
              <a:t>about</a:t>
            </a:r>
            <a:r>
              <a:rPr lang="es-ES" baseline="0" dirty="0" smtClean="0"/>
              <a:t> </a:t>
            </a:r>
            <a:r>
              <a:rPr lang="es-ES" baseline="0" dirty="0" err="1" smtClean="0"/>
              <a:t>their</a:t>
            </a:r>
            <a:r>
              <a:rPr lang="es-ES" baseline="0" dirty="0" smtClean="0"/>
              <a:t> </a:t>
            </a:r>
            <a:r>
              <a:rPr lang="es-ES" baseline="0" dirty="0" err="1" smtClean="0"/>
              <a:t>means</a:t>
            </a:r>
            <a:r>
              <a:rPr lang="es-ES" baseline="0" dirty="0" smtClean="0"/>
              <a:t> </a:t>
            </a:r>
            <a:r>
              <a:rPr lang="es-ES" baseline="0" dirty="0" err="1" smtClean="0"/>
              <a:t>for</a:t>
            </a:r>
            <a:r>
              <a:rPr lang="es-ES" baseline="0" dirty="0" smtClean="0"/>
              <a:t> </a:t>
            </a:r>
            <a:r>
              <a:rPr lang="es-ES" baseline="0" dirty="0" err="1" smtClean="0"/>
              <a:t>doing</a:t>
            </a:r>
            <a:r>
              <a:rPr lang="es-ES" baseline="0" dirty="0" smtClean="0"/>
              <a:t> </a:t>
            </a:r>
            <a:r>
              <a:rPr lang="es-ES" baseline="0" dirty="0" err="1" smtClean="0"/>
              <a:t>exercises</a:t>
            </a:r>
            <a:r>
              <a:rPr lang="es-ES" baseline="0" dirty="0" smtClean="0"/>
              <a:t> in </a:t>
            </a:r>
            <a:r>
              <a:rPr lang="es-ES" baseline="0" dirty="0" err="1" smtClean="0"/>
              <a:t>their</a:t>
            </a:r>
            <a:r>
              <a:rPr lang="es-ES" baseline="0" dirty="0" smtClean="0"/>
              <a:t> </a:t>
            </a:r>
            <a:r>
              <a:rPr lang="es-ES" baseline="0" dirty="0" err="1" smtClean="0"/>
              <a:t>lessons</a:t>
            </a:r>
            <a:r>
              <a:rPr lang="es-ES" baseline="0" dirty="0" smtClean="0"/>
              <a:t>, </a:t>
            </a:r>
            <a:r>
              <a:rPr lang="es-ES" baseline="0" dirty="0" err="1" smtClean="0"/>
              <a:t>if</a:t>
            </a:r>
            <a:r>
              <a:rPr lang="es-ES" baseline="0" dirty="0" smtClean="0"/>
              <a:t> </a:t>
            </a:r>
            <a:r>
              <a:rPr lang="es-ES" baseline="0" dirty="0" err="1" smtClean="0"/>
              <a:t>they</a:t>
            </a:r>
            <a:r>
              <a:rPr lang="es-ES" baseline="0" dirty="0" smtClean="0"/>
              <a:t> </a:t>
            </a:r>
            <a:r>
              <a:rPr lang="es-ES" baseline="0" dirty="0" err="1" smtClean="0"/>
              <a:t>would</a:t>
            </a:r>
            <a:r>
              <a:rPr lang="es-ES" baseline="0" dirty="0" smtClean="0"/>
              <a:t> </a:t>
            </a:r>
            <a:r>
              <a:rPr lang="es-ES" baseline="0" dirty="0" err="1" smtClean="0"/>
              <a:t>like</a:t>
            </a:r>
            <a:r>
              <a:rPr lang="es-ES" baseline="0" dirty="0" smtClean="0"/>
              <a:t> a more </a:t>
            </a:r>
            <a:r>
              <a:rPr lang="es-ES" baseline="0" dirty="0" err="1" smtClean="0"/>
              <a:t>automatic</a:t>
            </a:r>
            <a:r>
              <a:rPr lang="es-ES" baseline="0" dirty="0" smtClean="0"/>
              <a:t> </a:t>
            </a:r>
            <a:r>
              <a:rPr lang="es-ES" baseline="0" dirty="0" err="1" smtClean="0"/>
              <a:t>way</a:t>
            </a:r>
            <a:r>
              <a:rPr lang="es-ES" baseline="0" dirty="0" smtClean="0"/>
              <a:t> </a:t>
            </a:r>
            <a:r>
              <a:rPr lang="es-ES" baseline="0" dirty="0" err="1" smtClean="0"/>
              <a:t>for</a:t>
            </a:r>
            <a:r>
              <a:rPr lang="es-ES" baseline="0" dirty="0" smtClean="0"/>
              <a:t> </a:t>
            </a:r>
            <a:r>
              <a:rPr lang="es-ES" baseline="0" dirty="0" err="1" smtClean="0"/>
              <a:t>doing</a:t>
            </a:r>
            <a:r>
              <a:rPr lang="es-ES" baseline="0" dirty="0" smtClean="0"/>
              <a:t> so and </a:t>
            </a:r>
            <a:r>
              <a:rPr lang="es-ES" baseline="0" dirty="0" err="1" smtClean="0"/>
              <a:t>the</a:t>
            </a:r>
            <a:r>
              <a:rPr lang="es-ES" baseline="0" dirty="0" smtClean="0"/>
              <a:t> </a:t>
            </a:r>
            <a:r>
              <a:rPr lang="es-ES" baseline="0" dirty="0" err="1" smtClean="0"/>
              <a:t>impact</a:t>
            </a:r>
            <a:r>
              <a:rPr lang="es-ES" baseline="0" dirty="0" smtClean="0"/>
              <a:t> </a:t>
            </a:r>
            <a:r>
              <a:rPr lang="es-ES" baseline="0" dirty="0" err="1" smtClean="0"/>
              <a:t>they</a:t>
            </a:r>
            <a:r>
              <a:rPr lang="es-ES" baseline="0" dirty="0" smtClean="0"/>
              <a:t> </a:t>
            </a:r>
            <a:r>
              <a:rPr lang="es-ES" baseline="0" dirty="0" err="1" smtClean="0"/>
              <a:t>think</a:t>
            </a:r>
            <a:r>
              <a:rPr lang="es-ES" baseline="0" dirty="0" smtClean="0"/>
              <a:t> </a:t>
            </a:r>
            <a:r>
              <a:rPr lang="es-ES" baseline="0" dirty="0" err="1" smtClean="0"/>
              <a:t>it</a:t>
            </a:r>
            <a:r>
              <a:rPr lang="es-ES" baseline="0" dirty="0" smtClean="0"/>
              <a:t> </a:t>
            </a:r>
            <a:r>
              <a:rPr lang="es-ES" baseline="0" dirty="0" err="1" smtClean="0"/>
              <a:t>would</a:t>
            </a:r>
            <a:r>
              <a:rPr lang="es-ES" baseline="0" dirty="0" smtClean="0"/>
              <a:t> </a:t>
            </a:r>
            <a:r>
              <a:rPr lang="es-ES" baseline="0" dirty="0" err="1" smtClean="0"/>
              <a:t>have</a:t>
            </a:r>
            <a:r>
              <a:rPr lang="es-ES" baseline="0" dirty="0" smtClean="0"/>
              <a:t> in </a:t>
            </a:r>
            <a:r>
              <a:rPr lang="es-ES" baseline="0" dirty="0" err="1" smtClean="0"/>
              <a:t>the</a:t>
            </a:r>
            <a:r>
              <a:rPr lang="es-ES" baseline="0" dirty="0" smtClean="0"/>
              <a:t> </a:t>
            </a:r>
            <a:r>
              <a:rPr lang="es-ES" baseline="0" dirty="0" err="1" smtClean="0"/>
              <a:t>students</a:t>
            </a:r>
            <a:r>
              <a:rPr lang="es-ES" baseline="0" dirty="0" smtClean="0"/>
              <a: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Once </a:t>
            </a:r>
            <a:r>
              <a:rPr lang="es-ES" baseline="0" dirty="0" err="1" smtClean="0"/>
              <a:t>the</a:t>
            </a:r>
            <a:r>
              <a:rPr lang="es-ES" baseline="0" dirty="0" smtClean="0"/>
              <a:t> </a:t>
            </a:r>
            <a:r>
              <a:rPr lang="es-ES" baseline="0" dirty="0" err="1" smtClean="0"/>
              <a:t>survey</a:t>
            </a:r>
            <a:r>
              <a:rPr lang="es-ES" baseline="0" dirty="0" smtClean="0"/>
              <a:t> </a:t>
            </a:r>
            <a:r>
              <a:rPr lang="es-ES" baseline="0" dirty="0" err="1" smtClean="0"/>
              <a:t>is</a:t>
            </a:r>
            <a:r>
              <a:rPr lang="es-ES" baseline="0" dirty="0" smtClean="0"/>
              <a:t> </a:t>
            </a:r>
            <a:r>
              <a:rPr lang="es-ES" baseline="0" dirty="0" err="1" smtClean="0"/>
              <a:t>completed</a:t>
            </a:r>
            <a:r>
              <a:rPr lang="es-ES" baseline="0" dirty="0" smtClean="0"/>
              <a:t>, </a:t>
            </a:r>
            <a:r>
              <a:rPr lang="es-ES" baseline="0" dirty="0" err="1" smtClean="0"/>
              <a:t>we</a:t>
            </a:r>
            <a:r>
              <a:rPr lang="es-ES" baseline="0" dirty="0" smtClean="0"/>
              <a:t> </a:t>
            </a:r>
            <a:r>
              <a:rPr lang="es-ES" baseline="0" dirty="0" err="1" smtClean="0"/>
              <a:t>will</a:t>
            </a:r>
            <a:r>
              <a:rPr lang="es-ES" baseline="0" dirty="0" smtClean="0"/>
              <a:t> </a:t>
            </a:r>
            <a:r>
              <a:rPr lang="es-ES" baseline="0" dirty="0" err="1" smtClean="0"/>
              <a:t>meet</a:t>
            </a:r>
            <a:r>
              <a:rPr lang="es-ES" baseline="0" dirty="0" smtClean="0"/>
              <a:t> </a:t>
            </a:r>
            <a:r>
              <a:rPr lang="es-ES" baseline="0" dirty="0" err="1" smtClean="0"/>
              <a:t>with</a:t>
            </a:r>
            <a:r>
              <a:rPr lang="es-ES" baseline="0" dirty="0" smtClean="0"/>
              <a:t> </a:t>
            </a:r>
            <a:r>
              <a:rPr lang="es-ES" baseline="0" dirty="0" err="1" smtClean="0"/>
              <a:t>many</a:t>
            </a:r>
            <a:r>
              <a:rPr lang="es-ES" baseline="0" dirty="0" smtClean="0"/>
              <a:t> </a:t>
            </a:r>
            <a:r>
              <a:rPr lang="es-ES" baseline="0" dirty="0" err="1" smtClean="0"/>
              <a:t>possible</a:t>
            </a:r>
            <a:r>
              <a:rPr lang="es-ES" baseline="0" dirty="0" smtClean="0"/>
              <a:t> </a:t>
            </a:r>
            <a:r>
              <a:rPr lang="es-ES" baseline="0" dirty="0" err="1" smtClean="0"/>
              <a:t>teachers</a:t>
            </a:r>
            <a:r>
              <a:rPr lang="es-ES" baseline="0" dirty="0" smtClean="0"/>
              <a:t>, </a:t>
            </a:r>
            <a:r>
              <a:rPr lang="es-ES" baseline="0" dirty="0" err="1" smtClean="0"/>
              <a:t>showing</a:t>
            </a:r>
            <a:r>
              <a:rPr lang="es-ES" baseline="0" dirty="0" smtClean="0"/>
              <a:t> </a:t>
            </a:r>
            <a:r>
              <a:rPr lang="es-ES" baseline="0" dirty="0" err="1" smtClean="0"/>
              <a:t>them</a:t>
            </a:r>
            <a:r>
              <a:rPr lang="es-ES" baseline="0" dirty="0" smtClean="0"/>
              <a:t> </a:t>
            </a:r>
            <a:r>
              <a:rPr lang="es-ES" baseline="0" dirty="0" err="1" smtClean="0"/>
              <a:t>how</a:t>
            </a:r>
            <a:r>
              <a:rPr lang="es-ES" baseline="0" dirty="0" smtClean="0"/>
              <a:t> </a:t>
            </a:r>
            <a:r>
              <a:rPr lang="es-ES" baseline="0" dirty="0" err="1" smtClean="0"/>
              <a:t>the</a:t>
            </a:r>
            <a:r>
              <a:rPr lang="es-ES" baseline="0" dirty="0" smtClean="0"/>
              <a:t> </a:t>
            </a:r>
            <a:r>
              <a:rPr lang="es-ES" baseline="0" dirty="0" err="1" smtClean="0"/>
              <a:t>execution</a:t>
            </a:r>
            <a:r>
              <a:rPr lang="es-ES" baseline="0" dirty="0" smtClean="0"/>
              <a:t> of </a:t>
            </a:r>
            <a:r>
              <a:rPr lang="es-ES" baseline="0" dirty="0" err="1" smtClean="0"/>
              <a:t>our</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t>
            </a:r>
            <a:r>
              <a:rPr lang="es-ES" baseline="0" dirty="0" err="1" smtClean="0"/>
              <a:t>works</a:t>
            </a:r>
            <a:r>
              <a:rPr lang="es-ES" baseline="0" dirty="0" smtClean="0"/>
              <a:t> and </a:t>
            </a:r>
            <a:r>
              <a:rPr lang="es-ES" baseline="0" dirty="0" err="1" smtClean="0"/>
              <a:t>receiving</a:t>
            </a:r>
            <a:r>
              <a:rPr lang="es-ES" baseline="0" dirty="0" smtClean="0"/>
              <a:t> </a:t>
            </a:r>
            <a:r>
              <a:rPr lang="es-ES" baseline="0" dirty="0" err="1" smtClean="0"/>
              <a:t>feedback</a:t>
            </a:r>
            <a:r>
              <a:rPr lang="es-ES" baseline="0" dirty="0" smtClean="0"/>
              <a:t> </a:t>
            </a:r>
            <a:r>
              <a:rPr lang="es-ES" baseline="0" dirty="0" err="1" smtClean="0"/>
              <a:t>for</a:t>
            </a:r>
            <a:r>
              <a:rPr lang="es-ES" baseline="0" dirty="0" smtClean="0"/>
              <a:t> </a:t>
            </a:r>
            <a:r>
              <a:rPr lang="es-ES" baseline="0" dirty="0" err="1" smtClean="0"/>
              <a:t>them</a:t>
            </a:r>
            <a:r>
              <a:rPr lang="es-ES" baseline="0" dirty="0" smtClean="0"/>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Finally</a:t>
            </a:r>
            <a:r>
              <a:rPr lang="es-ES" baseline="0" dirty="0" smtClean="0"/>
              <a:t>, and </a:t>
            </a:r>
            <a:r>
              <a:rPr lang="es-ES" baseline="0" dirty="0" err="1" smtClean="0"/>
              <a:t>while</a:t>
            </a:r>
            <a:r>
              <a:rPr lang="es-ES" baseline="0" dirty="0" smtClean="0"/>
              <a:t> </a:t>
            </a:r>
            <a:r>
              <a:rPr lang="es-ES" baseline="0" dirty="0" err="1" smtClean="0"/>
              <a:t>we</a:t>
            </a:r>
            <a:r>
              <a:rPr lang="es-ES" baseline="0" dirty="0" smtClean="0"/>
              <a:t> </a:t>
            </a:r>
            <a:r>
              <a:rPr lang="es-ES" baseline="0" dirty="0" err="1" smtClean="0"/>
              <a:t>have</a:t>
            </a:r>
            <a:r>
              <a:rPr lang="es-ES" baseline="0" dirty="0" smtClean="0"/>
              <a:t> time </a:t>
            </a:r>
            <a:r>
              <a:rPr lang="es-ES" baseline="0" dirty="0" err="1" smtClean="0"/>
              <a:t>for</a:t>
            </a:r>
            <a:r>
              <a:rPr lang="es-ES" baseline="0" dirty="0" smtClean="0"/>
              <a:t> </a:t>
            </a:r>
            <a:r>
              <a:rPr lang="es-ES" baseline="0" dirty="0" err="1" smtClean="0"/>
              <a:t>it</a:t>
            </a:r>
            <a:r>
              <a:rPr lang="es-ES" baseline="0" dirty="0" smtClean="0"/>
              <a:t>, </a:t>
            </a:r>
            <a:r>
              <a:rPr lang="es-ES" baseline="0" dirty="0" err="1" smtClean="0"/>
              <a:t>we</a:t>
            </a:r>
            <a:r>
              <a:rPr lang="es-ES" baseline="0" dirty="0" smtClean="0"/>
              <a:t> </a:t>
            </a:r>
            <a:r>
              <a:rPr lang="es-ES" baseline="0" dirty="0" err="1" smtClean="0"/>
              <a:t>will</a:t>
            </a:r>
            <a:r>
              <a:rPr lang="es-ES" baseline="0" dirty="0" smtClean="0"/>
              <a:t> </a:t>
            </a:r>
            <a:r>
              <a:rPr lang="es-ES" baseline="0" dirty="0" err="1" smtClean="0"/>
              <a:t>repeat</a:t>
            </a:r>
            <a:r>
              <a:rPr lang="es-ES" baseline="0" dirty="0" smtClean="0"/>
              <a:t> </a:t>
            </a:r>
            <a:r>
              <a:rPr lang="es-ES" baseline="0" dirty="0" err="1" smtClean="0"/>
              <a:t>the</a:t>
            </a:r>
            <a:r>
              <a:rPr lang="es-ES" baseline="0" dirty="0" smtClean="0"/>
              <a:t> meetings </a:t>
            </a:r>
            <a:r>
              <a:rPr lang="es-ES" baseline="0" dirty="0" err="1" smtClean="0"/>
              <a:t>mentioned</a:t>
            </a:r>
            <a:r>
              <a:rPr lang="es-ES" baseline="0" dirty="0" smtClean="0"/>
              <a:t> in </a:t>
            </a:r>
            <a:r>
              <a:rPr lang="es-ES" baseline="0" dirty="0" err="1" smtClean="0"/>
              <a:t>both</a:t>
            </a:r>
            <a:r>
              <a:rPr lang="es-ES" baseline="0" dirty="0" smtClean="0"/>
              <a:t> </a:t>
            </a:r>
            <a:r>
              <a:rPr lang="es-ES" baseline="0" dirty="0" err="1" smtClean="0"/>
              <a:t>phases</a:t>
            </a:r>
            <a:r>
              <a:rPr lang="es-ES" baseline="0" dirty="0" smtClean="0"/>
              <a:t>, in </a:t>
            </a:r>
            <a:r>
              <a:rPr lang="es-ES" baseline="0" dirty="0" err="1" smtClean="0"/>
              <a:t>order</a:t>
            </a:r>
            <a:r>
              <a:rPr lang="es-ES" baseline="0" dirty="0" smtClean="0"/>
              <a:t> to </a:t>
            </a:r>
            <a:r>
              <a:rPr lang="es-ES" baseline="0" dirty="0" err="1" smtClean="0"/>
              <a:t>get</a:t>
            </a:r>
            <a:r>
              <a:rPr lang="es-ES" baseline="0" dirty="0" smtClean="0"/>
              <a:t> more </a:t>
            </a:r>
            <a:r>
              <a:rPr lang="es-ES" baseline="0" dirty="0" err="1" smtClean="0"/>
              <a:t>feedback</a:t>
            </a:r>
            <a:r>
              <a:rPr lang="es-ES" baseline="0" dirty="0" smtClean="0"/>
              <a:t> </a:t>
            </a:r>
            <a:r>
              <a:rPr lang="es-ES" baseline="0" dirty="0" err="1" smtClean="0"/>
              <a:t>from</a:t>
            </a:r>
            <a:r>
              <a:rPr lang="es-ES" baseline="0" dirty="0" smtClean="0"/>
              <a:t> </a:t>
            </a:r>
            <a:r>
              <a:rPr lang="es-ES" baseline="0" dirty="0" err="1" smtClean="0"/>
              <a:t>our</a:t>
            </a:r>
            <a:r>
              <a:rPr lang="es-ES" baseline="0" dirty="0" smtClean="0"/>
              <a:t> </a:t>
            </a:r>
            <a:r>
              <a:rPr lang="es-ES" baseline="0" dirty="0" err="1" smtClean="0"/>
              <a:t>changes</a:t>
            </a:r>
            <a:r>
              <a:rPr lang="es-ES" baseline="0" dirty="0" smtClean="0"/>
              <a:t>, and more </a:t>
            </a:r>
            <a:r>
              <a:rPr lang="es-ES" baseline="0" dirty="0" err="1" smtClean="0"/>
              <a:t>possible</a:t>
            </a:r>
            <a:r>
              <a:rPr lang="es-ES" baseline="0" dirty="0" smtClean="0"/>
              <a:t> </a:t>
            </a:r>
            <a:r>
              <a:rPr lang="es-ES" baseline="0" dirty="0" err="1" smtClean="0"/>
              <a:t>customers</a:t>
            </a:r>
            <a:r>
              <a:rPr lang="es-ES" baseline="0" dirty="0" smtClean="0"/>
              <a:t> </a:t>
            </a:r>
            <a:r>
              <a:rPr lang="es-ES" baseline="0" dirty="0" err="1" smtClean="0"/>
              <a:t>for</a:t>
            </a:r>
            <a:r>
              <a:rPr lang="es-ES" baseline="0" dirty="0" smtClean="0"/>
              <a:t> </a:t>
            </a:r>
            <a:r>
              <a:rPr lang="es-ES" baseline="0" dirty="0" err="1" smtClean="0"/>
              <a:t>our</a:t>
            </a:r>
            <a:r>
              <a:rPr lang="es-ES" baseline="0" dirty="0" smtClean="0"/>
              <a:t> </a:t>
            </a:r>
            <a:r>
              <a:rPr lang="es-ES" baseline="0" dirty="0" err="1" smtClean="0"/>
              <a:t>product</a:t>
            </a:r>
            <a:r>
              <a:rPr lang="es-ES" baseline="0" dirty="0" smtClean="0"/>
              <a: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buNone/>
            </a:pPr>
            <a:r>
              <a:rPr lang="en-US" sz="1100" b="0" i="0" u="none" strike="noStrike" cap="none" baseline="0" dirty="0" smtClean="0">
                <a:solidFill>
                  <a:srgbClr val="000000"/>
                </a:solidFill>
                <a:latin typeface="Arial"/>
                <a:ea typeface="Arial"/>
                <a:cs typeface="Arial"/>
                <a:sym typeface="Arial"/>
              </a:rPr>
              <a:t>The main points we’re going to talk about are the following ones: First, we’ll talk about the idea that </a:t>
            </a:r>
            <a:r>
              <a:rPr lang="en-US" sz="1100" b="0" i="0" u="none" strike="noStrike" cap="none" baseline="0" dirty="0" err="1" smtClean="0">
                <a:solidFill>
                  <a:srgbClr val="000000"/>
                </a:solidFill>
                <a:latin typeface="Arial"/>
                <a:ea typeface="Arial"/>
                <a:cs typeface="Arial"/>
                <a:sym typeface="Arial"/>
              </a:rPr>
              <a:t>ClimCode</a:t>
            </a:r>
            <a:r>
              <a:rPr lang="en-US" sz="1100" b="0" i="0" u="none" strike="noStrike" cap="none" baseline="0" dirty="0" smtClean="0">
                <a:solidFill>
                  <a:srgbClr val="000000"/>
                </a:solidFill>
                <a:latin typeface="Arial"/>
                <a:ea typeface="Arial"/>
                <a:cs typeface="Arial"/>
                <a:sym typeface="Arial"/>
              </a:rPr>
              <a:t> represents. Next, we’ll introduce the team which is developing the project. Then, we’ll skip to the business plan that will begin to be applied in the next sprint. Then, we’ll see the technologies we’re using in the project, their situation and their assigned members. Finally, we’ll see the status of the project this week.</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smtClean="0"/>
              <a:t>Now</a:t>
            </a:r>
            <a:r>
              <a:rPr lang="es-ES" dirty="0" smtClean="0"/>
              <a:t> </a:t>
            </a:r>
            <a:r>
              <a:rPr lang="es-ES" dirty="0" err="1" smtClean="0"/>
              <a:t>we’ll</a:t>
            </a:r>
            <a:r>
              <a:rPr lang="es-ES" dirty="0" smtClean="0"/>
              <a:t> </a:t>
            </a:r>
            <a:r>
              <a:rPr lang="es-ES" dirty="0" err="1" smtClean="0"/>
              <a:t>see</a:t>
            </a:r>
            <a:r>
              <a:rPr lang="es-ES" dirty="0" smtClean="0"/>
              <a:t> </a:t>
            </a:r>
            <a:r>
              <a:rPr lang="es-ES" dirty="0" err="1" smtClean="0"/>
              <a:t>the</a:t>
            </a:r>
            <a:r>
              <a:rPr lang="es-ES" dirty="0" smtClean="0"/>
              <a:t> </a:t>
            </a:r>
            <a:r>
              <a:rPr lang="es-ES" dirty="0" err="1" smtClean="0"/>
              <a:t>technologies</a:t>
            </a:r>
            <a:r>
              <a:rPr lang="es-ES" baseline="0" dirty="0" smtClean="0"/>
              <a:t> </a:t>
            </a:r>
            <a:r>
              <a:rPr lang="es-ES" baseline="0" dirty="0" err="1" smtClean="0"/>
              <a:t>we’re</a:t>
            </a:r>
            <a:r>
              <a:rPr lang="es-ES" baseline="0" dirty="0" smtClean="0"/>
              <a:t> </a:t>
            </a:r>
            <a:r>
              <a:rPr lang="es-ES" baseline="0" dirty="0" err="1" smtClean="0"/>
              <a:t>using</a:t>
            </a:r>
            <a:r>
              <a:rPr lang="es-ES" baseline="0" dirty="0" smtClean="0"/>
              <a:t> to </a:t>
            </a:r>
            <a:r>
              <a:rPr lang="es-ES" baseline="0" dirty="0" err="1" smtClean="0"/>
              <a:t>develop</a:t>
            </a:r>
            <a:r>
              <a:rPr lang="es-ES" baseline="0" dirty="0" smtClean="0"/>
              <a:t> </a:t>
            </a:r>
            <a:r>
              <a:rPr lang="es-ES" baseline="0" dirty="0" err="1" smtClean="0"/>
              <a:t>ClimbCode</a:t>
            </a:r>
            <a:r>
              <a:rPr lang="es-ES" baseline="0" dirty="0" smtClean="0"/>
              <a: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For</a:t>
            </a:r>
            <a:r>
              <a:rPr lang="es-ES" baseline="0" dirty="0" smtClean="0"/>
              <a:t> </a:t>
            </a:r>
            <a:r>
              <a:rPr lang="es-ES" baseline="0" dirty="0" err="1" smtClean="0"/>
              <a:t>the</a:t>
            </a:r>
            <a:r>
              <a:rPr lang="es-ES" baseline="0" dirty="0" smtClean="0"/>
              <a:t> </a:t>
            </a:r>
            <a:r>
              <a:rPr lang="es-ES" baseline="0" dirty="0" err="1" smtClean="0"/>
              <a:t>main</a:t>
            </a:r>
            <a:r>
              <a:rPr lang="es-ES" baseline="0" dirty="0" smtClean="0"/>
              <a:t> </a:t>
            </a:r>
            <a:r>
              <a:rPr lang="es-ES" baseline="0" dirty="0" err="1" smtClean="0"/>
              <a:t>development</a:t>
            </a:r>
            <a:r>
              <a:rPr lang="es-ES" baseline="0" dirty="0" smtClean="0"/>
              <a:t> of </a:t>
            </a:r>
            <a:r>
              <a:rPr lang="es-ES" baseline="0" dirty="0" err="1" smtClean="0"/>
              <a:t>our</a:t>
            </a:r>
            <a:r>
              <a:rPr lang="es-ES" baseline="0" dirty="0" smtClean="0"/>
              <a:t> </a:t>
            </a:r>
            <a:r>
              <a:rPr lang="es-ES" baseline="0" dirty="0" err="1" smtClean="0"/>
              <a:t>project</a:t>
            </a:r>
            <a:r>
              <a:rPr lang="es-ES" baseline="0" dirty="0" smtClean="0"/>
              <a:t>, </a:t>
            </a:r>
            <a:r>
              <a:rPr lang="es-ES" baseline="0" dirty="0" err="1" smtClean="0"/>
              <a:t>we’re</a:t>
            </a:r>
            <a:r>
              <a:rPr lang="es-ES" baseline="0" dirty="0" smtClean="0"/>
              <a:t> </a:t>
            </a:r>
            <a:r>
              <a:rPr lang="es-ES" baseline="0" dirty="0" err="1" smtClean="0"/>
              <a:t>using</a:t>
            </a:r>
            <a:r>
              <a:rPr lang="es-ES" baseline="0" dirty="0" smtClean="0"/>
              <a:t> </a:t>
            </a:r>
            <a:r>
              <a:rPr lang="es-ES" baseline="0" dirty="0" err="1" smtClean="0"/>
              <a:t>PostgreSQL</a:t>
            </a:r>
            <a:r>
              <a:rPr lang="es-ES" baseline="0" dirty="0" smtClean="0"/>
              <a:t>, Django and Python </a:t>
            </a:r>
            <a:r>
              <a:rPr lang="es-ES" baseline="0" dirty="0" err="1" smtClean="0"/>
              <a:t>for</a:t>
            </a:r>
            <a:r>
              <a:rPr lang="es-ES" baseline="0" dirty="0" smtClean="0"/>
              <a:t> </a:t>
            </a:r>
            <a:r>
              <a:rPr lang="es-ES" baseline="0" dirty="0" err="1" smtClean="0"/>
              <a:t>our</a:t>
            </a:r>
            <a:r>
              <a:rPr lang="es-ES" baseline="0" dirty="0" smtClean="0"/>
              <a:t> back-</a:t>
            </a:r>
            <a:r>
              <a:rPr lang="es-ES" baseline="0" dirty="0" err="1" smtClean="0"/>
              <a:t>end</a:t>
            </a:r>
            <a:r>
              <a:rPr lang="es-ES" baseline="0" dirty="0" smtClean="0"/>
              <a:t>, and </a:t>
            </a:r>
            <a:r>
              <a:rPr lang="es-ES" baseline="0" dirty="0" err="1" smtClean="0"/>
              <a:t>Bootstrap</a:t>
            </a:r>
            <a:r>
              <a:rPr lang="es-ES" baseline="0" dirty="0" smtClean="0"/>
              <a:t> </a:t>
            </a:r>
            <a:r>
              <a:rPr lang="es-ES" baseline="0" dirty="0" err="1" smtClean="0"/>
              <a:t>for</a:t>
            </a:r>
            <a:r>
              <a:rPr lang="es-ES" baseline="0" dirty="0" smtClean="0"/>
              <a:t> </a:t>
            </a:r>
            <a:r>
              <a:rPr lang="es-ES" baseline="0" dirty="0" err="1" smtClean="0"/>
              <a:t>our</a:t>
            </a:r>
            <a:r>
              <a:rPr lang="es-ES" baseline="0" dirty="0" smtClean="0"/>
              <a:t> </a:t>
            </a:r>
            <a:r>
              <a:rPr lang="es-ES" baseline="0" dirty="0" err="1" smtClean="0"/>
              <a:t>front-end</a:t>
            </a:r>
            <a:r>
              <a:rPr lang="es-ES" baseline="0" dirty="0" smtClean="0"/>
              <a: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For</a:t>
            </a:r>
            <a:r>
              <a:rPr lang="es-ES" baseline="0" dirty="0" smtClean="0"/>
              <a:t> </a:t>
            </a:r>
            <a:r>
              <a:rPr lang="es-ES" baseline="0" dirty="0" err="1" smtClean="0"/>
              <a:t>the</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t>
            </a:r>
            <a:r>
              <a:rPr lang="es-ES" baseline="0" dirty="0" err="1" smtClean="0"/>
              <a:t>system</a:t>
            </a:r>
            <a:r>
              <a:rPr lang="es-ES" baseline="0" dirty="0" smtClean="0"/>
              <a:t>, </a:t>
            </a:r>
            <a:r>
              <a:rPr lang="es-ES" baseline="0" dirty="0" err="1" smtClean="0"/>
              <a:t>we’re</a:t>
            </a:r>
            <a:r>
              <a:rPr lang="es-ES" baseline="0" dirty="0" smtClean="0"/>
              <a:t> </a:t>
            </a:r>
            <a:r>
              <a:rPr lang="es-ES" baseline="0" dirty="0" err="1" smtClean="0"/>
              <a:t>using</a:t>
            </a:r>
            <a:r>
              <a:rPr lang="es-ES" baseline="0" dirty="0" smtClean="0"/>
              <a:t> JavaScript, </a:t>
            </a:r>
            <a:r>
              <a:rPr lang="es-ES" baseline="0" dirty="0" err="1" smtClean="0"/>
              <a:t>with</a:t>
            </a:r>
            <a:r>
              <a:rPr lang="es-ES" baseline="0" dirty="0" smtClean="0"/>
              <a:t> </a:t>
            </a:r>
            <a:r>
              <a:rPr lang="es-ES" baseline="0" dirty="0" err="1" smtClean="0"/>
              <a:t>Ace</a:t>
            </a:r>
            <a:r>
              <a:rPr lang="es-ES" baseline="0" dirty="0" smtClean="0"/>
              <a:t> </a:t>
            </a:r>
            <a:r>
              <a:rPr lang="es-ES" baseline="0" dirty="0" err="1" smtClean="0"/>
              <a:t>for</a:t>
            </a:r>
            <a:r>
              <a:rPr lang="es-ES" baseline="0" dirty="0" smtClean="0"/>
              <a:t> a </a:t>
            </a:r>
            <a:r>
              <a:rPr lang="es-ES" baseline="0" dirty="0" err="1" smtClean="0"/>
              <a:t>little</a:t>
            </a:r>
            <a:r>
              <a:rPr lang="es-ES" baseline="0" dirty="0" smtClean="0"/>
              <a:t> </a:t>
            </a:r>
            <a:r>
              <a:rPr lang="es-ES" baseline="0" dirty="0" err="1" smtClean="0"/>
              <a:t>help</a:t>
            </a:r>
            <a:r>
              <a:rPr lang="es-ES" baseline="0" dirty="0" smtClean="0"/>
              <a:t> </a:t>
            </a:r>
            <a:r>
              <a:rPr lang="es-ES" baseline="0" dirty="0" err="1" smtClean="0"/>
              <a:t>with</a:t>
            </a:r>
            <a:r>
              <a:rPr lang="es-ES" baseline="0" dirty="0" smtClean="0"/>
              <a:t> </a:t>
            </a:r>
            <a:r>
              <a:rPr lang="es-ES" baseline="0" dirty="0" err="1" smtClean="0"/>
              <a:t>the</a:t>
            </a:r>
            <a:r>
              <a:rPr lang="es-ES" baseline="0" dirty="0" smtClean="0"/>
              <a:t> </a:t>
            </a:r>
            <a:r>
              <a:rPr lang="es-ES" baseline="0" dirty="0" err="1" smtClean="0"/>
              <a:t>syntax</a:t>
            </a:r>
            <a:r>
              <a:rPr lang="es-ES" baseline="0" dirty="0" smtClean="0"/>
              <a:t>, and Chart.js </a:t>
            </a:r>
            <a:r>
              <a:rPr lang="es-ES" baseline="0" dirty="0" err="1" smtClean="0"/>
              <a:t>for</a:t>
            </a:r>
            <a:r>
              <a:rPr lang="es-ES" baseline="0" dirty="0" smtClean="0"/>
              <a:t> </a:t>
            </a:r>
            <a:r>
              <a:rPr lang="es-ES" baseline="0" dirty="0" err="1" smtClean="0"/>
              <a:t>creating</a:t>
            </a:r>
            <a:r>
              <a:rPr lang="es-ES" baseline="0" dirty="0" smtClean="0"/>
              <a:t> </a:t>
            </a:r>
            <a:r>
              <a:rPr lang="es-ES" baseline="0" dirty="0" err="1" smtClean="0"/>
              <a:t>the</a:t>
            </a:r>
            <a:r>
              <a:rPr lang="es-ES" baseline="0" dirty="0" smtClean="0"/>
              <a:t> </a:t>
            </a:r>
            <a:r>
              <a:rPr lang="es-ES" baseline="0" dirty="0" err="1" smtClean="0"/>
              <a:t>graphics</a:t>
            </a:r>
            <a:r>
              <a:rPr lang="es-ES" baseline="0" dirty="0" smtClean="0"/>
              <a:t> and </a:t>
            </a:r>
            <a:r>
              <a:rPr lang="es-ES" baseline="0" dirty="0" err="1" smtClean="0"/>
              <a:t>pictures</a:t>
            </a:r>
            <a:r>
              <a:rPr lang="es-ES" baseline="0" dirty="0" smtClean="0"/>
              <a:t> </a:t>
            </a:r>
            <a:r>
              <a:rPr lang="es-ES" baseline="0" dirty="0" err="1" smtClean="0"/>
              <a:t>for</a:t>
            </a:r>
            <a:r>
              <a:rPr lang="es-ES" baseline="0" dirty="0" smtClean="0"/>
              <a:t> </a:t>
            </a:r>
            <a:r>
              <a:rPr lang="es-ES" baseline="0" dirty="0" err="1" smtClean="0"/>
              <a:t>the</a:t>
            </a:r>
            <a:r>
              <a:rPr lang="es-ES" baseline="0" dirty="0" smtClean="0"/>
              <a:t> </a:t>
            </a:r>
            <a:r>
              <a:rPr lang="es-ES" baseline="0" dirty="0" err="1" smtClean="0"/>
              <a:t>exercises</a:t>
            </a:r>
            <a:r>
              <a:rPr lang="es-ES" baseline="0" dirty="0" smtClean="0"/>
              <a:t>.</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Finally</a:t>
            </a:r>
            <a:r>
              <a:rPr lang="es-ES" baseline="0" dirty="0" smtClean="0"/>
              <a:t>, </a:t>
            </a:r>
            <a:r>
              <a:rPr lang="es-ES" baseline="0" dirty="0" err="1" smtClean="0"/>
              <a:t>for</a:t>
            </a:r>
            <a:r>
              <a:rPr lang="es-ES" baseline="0" dirty="0" smtClean="0"/>
              <a:t> </a:t>
            </a:r>
            <a:r>
              <a:rPr lang="es-ES" baseline="0" dirty="0" err="1" smtClean="0"/>
              <a:t>our</a:t>
            </a:r>
            <a:r>
              <a:rPr lang="es-ES" baseline="0" dirty="0" smtClean="0"/>
              <a:t> </a:t>
            </a:r>
            <a:r>
              <a:rPr lang="es-ES" baseline="0" dirty="0" err="1" smtClean="0"/>
              <a:t>knowledge</a:t>
            </a:r>
            <a:r>
              <a:rPr lang="es-ES" baseline="0" dirty="0" smtClean="0"/>
              <a:t> </a:t>
            </a:r>
            <a:r>
              <a:rPr lang="es-ES" baseline="0" dirty="0" err="1" smtClean="0"/>
              <a:t>management</a:t>
            </a:r>
            <a:r>
              <a:rPr lang="es-ES" baseline="0" dirty="0" smtClean="0"/>
              <a:t> </a:t>
            </a:r>
            <a:r>
              <a:rPr lang="es-ES" baseline="0" dirty="0" err="1" smtClean="0"/>
              <a:t>we’re</a:t>
            </a:r>
            <a:r>
              <a:rPr lang="es-ES" baseline="0" dirty="0" smtClean="0"/>
              <a:t> </a:t>
            </a:r>
            <a:r>
              <a:rPr lang="es-ES" baseline="0" dirty="0" err="1" smtClean="0"/>
              <a:t>using</a:t>
            </a:r>
            <a:r>
              <a:rPr lang="es-ES" baseline="0" dirty="0" smtClean="0"/>
              <a:t> a </a:t>
            </a:r>
            <a:r>
              <a:rPr lang="es-ES" baseline="0" dirty="0" err="1" smtClean="0"/>
              <a:t>git</a:t>
            </a:r>
            <a:r>
              <a:rPr lang="es-ES" baseline="0" dirty="0" smtClean="0"/>
              <a:t> </a:t>
            </a:r>
            <a:r>
              <a:rPr lang="es-ES" baseline="0" dirty="0" err="1" smtClean="0"/>
              <a:t>repository</a:t>
            </a:r>
            <a:r>
              <a:rPr lang="es-ES" baseline="0" dirty="0" smtClean="0"/>
              <a:t> </a:t>
            </a:r>
            <a:r>
              <a:rPr lang="es-ES" baseline="0" dirty="0" err="1" smtClean="0"/>
              <a:t>hosted</a:t>
            </a:r>
            <a:r>
              <a:rPr lang="es-ES" baseline="0" dirty="0" smtClean="0"/>
              <a:t> in </a:t>
            </a:r>
            <a:r>
              <a:rPr lang="es-ES" baseline="0" dirty="0" err="1" smtClean="0"/>
              <a:t>GitHub</a:t>
            </a:r>
            <a:r>
              <a:rPr lang="es-ES" baseline="0" dirty="0" smtClean="0"/>
              <a: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smtClean="0"/>
              <a:t>The</a:t>
            </a:r>
            <a:r>
              <a:rPr lang="es-ES" baseline="0" dirty="0" smtClean="0"/>
              <a:t> </a:t>
            </a:r>
            <a:r>
              <a:rPr lang="es-ES" baseline="0" dirty="0" err="1" smtClean="0"/>
              <a:t>member</a:t>
            </a:r>
            <a:r>
              <a:rPr lang="es-ES" baseline="0" dirty="0" smtClean="0"/>
              <a:t> </a:t>
            </a:r>
            <a:r>
              <a:rPr lang="es-ES" baseline="0" dirty="0" err="1" smtClean="0"/>
              <a:t>assigned</a:t>
            </a:r>
            <a:r>
              <a:rPr lang="es-ES" baseline="0" dirty="0" smtClean="0"/>
              <a:t> </a:t>
            </a:r>
            <a:r>
              <a:rPr lang="es-ES" baseline="0" dirty="0" err="1" smtClean="0"/>
              <a:t>into</a:t>
            </a:r>
            <a:r>
              <a:rPr lang="es-ES" baseline="0" dirty="0" smtClean="0"/>
              <a:t> </a:t>
            </a:r>
            <a:r>
              <a:rPr lang="es-ES" baseline="0" dirty="0" err="1" smtClean="0"/>
              <a:t>the</a:t>
            </a:r>
            <a:r>
              <a:rPr lang="es-ES" baseline="0" dirty="0" smtClean="0"/>
              <a:t> use of </a:t>
            </a:r>
            <a:r>
              <a:rPr lang="es-ES" baseline="0" dirty="0" err="1" smtClean="0"/>
              <a:t>each</a:t>
            </a:r>
            <a:r>
              <a:rPr lang="es-ES" baseline="0" dirty="0" smtClean="0"/>
              <a:t> </a:t>
            </a:r>
            <a:r>
              <a:rPr lang="es-ES" baseline="0" dirty="0" err="1" smtClean="0"/>
              <a:t>technology</a:t>
            </a:r>
            <a:r>
              <a:rPr lang="es-ES" baseline="0" dirty="0" smtClean="0"/>
              <a:t> are </a:t>
            </a:r>
            <a:r>
              <a:rPr lang="es-ES" baseline="0" dirty="0" err="1" smtClean="0"/>
              <a:t>the</a:t>
            </a:r>
            <a:r>
              <a:rPr lang="es-ES" baseline="0" dirty="0" smtClean="0"/>
              <a:t> </a:t>
            </a:r>
            <a:r>
              <a:rPr lang="es-ES" baseline="0" dirty="0" err="1" smtClean="0"/>
              <a:t>following</a:t>
            </a:r>
            <a:r>
              <a:rPr lang="es-ES" baseline="0" dirty="0" smtClean="0"/>
              <a:t>: </a:t>
            </a:r>
            <a:r>
              <a:rPr lang="es-ES" baseline="0" dirty="0" err="1" smtClean="0"/>
              <a:t>Our</a:t>
            </a:r>
            <a:r>
              <a:rPr lang="es-ES" baseline="0" dirty="0" smtClean="0"/>
              <a:t> Back-</a:t>
            </a:r>
            <a:r>
              <a:rPr lang="es-ES" baseline="0" dirty="0" err="1" smtClean="0"/>
              <a:t>End</a:t>
            </a:r>
            <a:r>
              <a:rPr lang="es-ES" baseline="0" dirty="0" smtClean="0"/>
              <a:t> </a:t>
            </a:r>
            <a:r>
              <a:rPr lang="es-ES" baseline="0" dirty="0" err="1" smtClean="0"/>
              <a:t>developers</a:t>
            </a:r>
            <a:r>
              <a:rPr lang="es-ES" baseline="0" dirty="0" smtClean="0"/>
              <a:t> are </a:t>
            </a:r>
            <a:r>
              <a:rPr lang="es-ES" baseline="0" dirty="0" err="1" smtClean="0"/>
              <a:t>working</a:t>
            </a:r>
            <a:r>
              <a:rPr lang="es-ES" baseline="0" dirty="0" smtClean="0"/>
              <a:t> </a:t>
            </a:r>
            <a:r>
              <a:rPr lang="es-ES" baseline="0" dirty="0" err="1" smtClean="0"/>
              <a:t>with</a:t>
            </a:r>
            <a:r>
              <a:rPr lang="es-ES" baseline="0" dirty="0" smtClean="0"/>
              <a:t> Python, Django and </a:t>
            </a:r>
            <a:r>
              <a:rPr lang="es-ES" baseline="0" dirty="0" err="1" smtClean="0"/>
              <a:t>PostgreSQL</a:t>
            </a:r>
            <a:r>
              <a:rPr lang="es-ES" baseline="0" dirty="0" smtClean="0"/>
              <a:t>, Alejandro Garrido </a:t>
            </a:r>
            <a:r>
              <a:rPr lang="es-ES" baseline="0" dirty="0" err="1" smtClean="0"/>
              <a:t>is</a:t>
            </a:r>
            <a:r>
              <a:rPr lang="es-ES" baseline="0" dirty="0" smtClean="0"/>
              <a:t> </a:t>
            </a:r>
            <a:r>
              <a:rPr lang="es-ES" baseline="0" dirty="0" err="1" smtClean="0"/>
              <a:t>working</a:t>
            </a:r>
            <a:r>
              <a:rPr lang="es-ES" baseline="0" dirty="0" smtClean="0"/>
              <a:t> </a:t>
            </a:r>
            <a:r>
              <a:rPr lang="es-ES" baseline="0" dirty="0" err="1" smtClean="0"/>
              <a:t>with</a:t>
            </a:r>
            <a:r>
              <a:rPr lang="es-ES" baseline="0" dirty="0" smtClean="0"/>
              <a:t> </a:t>
            </a:r>
            <a:r>
              <a:rPr lang="es-ES" baseline="0" dirty="0" err="1" smtClean="0"/>
              <a:t>Bootstrap</a:t>
            </a:r>
            <a:r>
              <a:rPr lang="es-ES" baseline="0" dirty="0" smtClean="0"/>
              <a:t>…</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Miguel Ángel Baños </a:t>
            </a:r>
            <a:r>
              <a:rPr lang="es-ES" baseline="0" dirty="0" err="1" smtClean="0"/>
              <a:t>is</a:t>
            </a:r>
            <a:r>
              <a:rPr lang="es-ES" baseline="0" dirty="0" smtClean="0"/>
              <a:t> </a:t>
            </a:r>
            <a:r>
              <a:rPr lang="es-ES" baseline="0" dirty="0" err="1" smtClean="0"/>
              <a:t>working</a:t>
            </a:r>
            <a:r>
              <a:rPr lang="es-ES" baseline="0" dirty="0" smtClean="0"/>
              <a:t> </a:t>
            </a:r>
            <a:r>
              <a:rPr lang="es-ES" baseline="0" dirty="0" err="1" smtClean="0"/>
              <a:t>with</a:t>
            </a:r>
            <a:r>
              <a:rPr lang="es-ES" baseline="0" dirty="0" smtClean="0"/>
              <a:t> JavaScript and </a:t>
            </a:r>
            <a:r>
              <a:rPr lang="es-ES" baseline="0" dirty="0" err="1" smtClean="0"/>
              <a:t>Ace</a:t>
            </a:r>
            <a:r>
              <a:rPr lang="es-ES" baseline="0" dirty="0" smtClean="0"/>
              <a:t>, Alejandro Román </a:t>
            </a:r>
            <a:r>
              <a:rPr lang="es-ES" baseline="0" dirty="0" err="1" smtClean="0"/>
              <a:t>is</a:t>
            </a:r>
            <a:r>
              <a:rPr lang="es-ES" baseline="0" dirty="0" smtClean="0"/>
              <a:t> </a:t>
            </a:r>
            <a:r>
              <a:rPr lang="es-ES" baseline="0" dirty="0" err="1" smtClean="0"/>
              <a:t>working</a:t>
            </a:r>
            <a:r>
              <a:rPr lang="es-ES" baseline="0" dirty="0" smtClean="0"/>
              <a:t> </a:t>
            </a:r>
            <a:r>
              <a:rPr lang="es-ES" baseline="0" dirty="0" err="1" smtClean="0"/>
              <a:t>with</a:t>
            </a:r>
            <a:r>
              <a:rPr lang="es-ES" baseline="0" dirty="0" smtClean="0"/>
              <a:t> Chart.js and </a:t>
            </a:r>
            <a:r>
              <a:rPr lang="es-ES" baseline="0" dirty="0" err="1" smtClean="0"/>
              <a:t>everyone</a:t>
            </a:r>
            <a:r>
              <a:rPr lang="es-ES" baseline="0" dirty="0" smtClean="0"/>
              <a:t> </a:t>
            </a:r>
            <a:r>
              <a:rPr lang="es-ES" baseline="0" dirty="0" err="1" smtClean="0"/>
              <a:t>is</a:t>
            </a:r>
            <a:r>
              <a:rPr lang="es-ES" baseline="0" dirty="0" smtClean="0"/>
              <a:t> </a:t>
            </a:r>
            <a:r>
              <a:rPr lang="es-ES" baseline="0" dirty="0" err="1" smtClean="0"/>
              <a:t>using</a:t>
            </a:r>
            <a:r>
              <a:rPr lang="es-ES" baseline="0" dirty="0" smtClean="0"/>
              <a:t> </a:t>
            </a:r>
            <a:r>
              <a:rPr lang="es-ES" baseline="0" dirty="0" err="1" smtClean="0"/>
              <a:t>the</a:t>
            </a:r>
            <a:r>
              <a:rPr lang="es-ES" baseline="0" dirty="0" smtClean="0"/>
              <a:t> </a:t>
            </a:r>
            <a:r>
              <a:rPr lang="es-ES" baseline="0" dirty="0" err="1" smtClean="0"/>
              <a:t>knowledge</a:t>
            </a:r>
            <a:r>
              <a:rPr lang="es-ES" baseline="0" dirty="0" smtClean="0"/>
              <a:t> </a:t>
            </a:r>
            <a:r>
              <a:rPr lang="es-ES" baseline="0" dirty="0" err="1" smtClean="0"/>
              <a:t>management’s</a:t>
            </a:r>
            <a:r>
              <a:rPr lang="es-ES" baseline="0" dirty="0" smtClean="0"/>
              <a:t> </a:t>
            </a:r>
            <a:r>
              <a:rPr lang="es-ES" baseline="0" dirty="0" err="1" smtClean="0"/>
              <a:t>technologies</a:t>
            </a:r>
            <a:r>
              <a:rPr lang="es-ES" baseline="0" dirty="0" smtClean="0"/>
              <a:t>.</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De estas tecnologías, las de gestión del conocimiento son conocidas y usadas con frecuencia por el equipo. En cuanto a la tecnología de la base del proyecto, a pesar de ser conocida podría jugarnos malas pasadas por la falta de práctica y de uso. Por último, para la tecnología referente a los ejercicios sólo hemos partido de conocer lo que es, teniendo apenas conocimiento sobre ella.</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From</a:t>
            </a:r>
            <a:r>
              <a:rPr lang="es-ES" baseline="0" dirty="0" smtClean="0"/>
              <a:t> </a:t>
            </a:r>
            <a:r>
              <a:rPr lang="es-ES" baseline="0" dirty="0" err="1" smtClean="0"/>
              <a:t>those</a:t>
            </a:r>
            <a:r>
              <a:rPr lang="es-ES" baseline="0" dirty="0" smtClean="0"/>
              <a:t> </a:t>
            </a:r>
            <a:r>
              <a:rPr lang="es-ES" baseline="0" dirty="0" err="1" smtClean="0"/>
              <a:t>technologies</a:t>
            </a:r>
            <a:r>
              <a:rPr lang="es-ES" baseline="0" dirty="0" smtClean="0"/>
              <a:t>, </a:t>
            </a:r>
            <a:r>
              <a:rPr lang="es-ES" baseline="0" dirty="0" err="1" smtClean="0"/>
              <a:t>we’ve</a:t>
            </a:r>
            <a:r>
              <a:rPr lang="es-ES" baseline="0" dirty="0" smtClean="0"/>
              <a:t> </a:t>
            </a:r>
            <a:r>
              <a:rPr lang="es-ES" baseline="0" dirty="0" err="1" smtClean="0"/>
              <a:t>already</a:t>
            </a:r>
            <a:r>
              <a:rPr lang="es-ES" baseline="0" dirty="0" smtClean="0"/>
              <a:t> </a:t>
            </a:r>
            <a:r>
              <a:rPr lang="es-ES" baseline="0" dirty="0" err="1" smtClean="0"/>
              <a:t>learnt</a:t>
            </a:r>
            <a:r>
              <a:rPr lang="es-ES" baseline="0" dirty="0" smtClean="0"/>
              <a:t> </a:t>
            </a:r>
            <a:r>
              <a:rPr lang="es-ES" baseline="0" dirty="0" err="1" smtClean="0"/>
              <a:t>all</a:t>
            </a:r>
            <a:r>
              <a:rPr lang="es-ES" baseline="0" dirty="0" smtClean="0"/>
              <a:t> </a:t>
            </a:r>
            <a:r>
              <a:rPr lang="es-ES" baseline="0" dirty="0" err="1" smtClean="0"/>
              <a:t>we</a:t>
            </a:r>
            <a:r>
              <a:rPr lang="es-ES" baseline="0" dirty="0" smtClean="0"/>
              <a:t> </a:t>
            </a:r>
            <a:r>
              <a:rPr lang="es-ES" baseline="0" dirty="0" err="1" smtClean="0"/>
              <a:t>needed</a:t>
            </a:r>
            <a:r>
              <a:rPr lang="es-ES" baseline="0" dirty="0" smtClean="0"/>
              <a:t> </a:t>
            </a:r>
            <a:r>
              <a:rPr lang="es-ES" baseline="0" dirty="0" err="1" smtClean="0"/>
              <a:t>from</a:t>
            </a:r>
            <a:r>
              <a:rPr lang="es-ES" baseline="0" dirty="0" smtClean="0"/>
              <a:t> </a:t>
            </a:r>
            <a:r>
              <a:rPr lang="es-ES" baseline="0" dirty="0" err="1" smtClean="0"/>
              <a:t>PostgreSQL</a:t>
            </a:r>
            <a:r>
              <a:rPr lang="es-ES" baseline="0" dirty="0" smtClean="0"/>
              <a:t>, Django and Python, and </a:t>
            </a:r>
            <a:r>
              <a:rPr lang="es-ES" baseline="0" dirty="0" err="1" smtClean="0"/>
              <a:t>also</a:t>
            </a:r>
            <a:r>
              <a:rPr lang="es-ES" baseline="0" dirty="0" smtClean="0"/>
              <a:t> </a:t>
            </a:r>
            <a:r>
              <a:rPr lang="es-ES" baseline="0" dirty="0" err="1" smtClean="0"/>
              <a:t>from</a:t>
            </a:r>
            <a:r>
              <a:rPr lang="es-ES" baseline="0" dirty="0" smtClean="0"/>
              <a:t> </a:t>
            </a:r>
            <a:r>
              <a:rPr lang="es-ES" baseline="0" dirty="0" err="1" smtClean="0"/>
              <a:t>Bootstrap</a:t>
            </a:r>
            <a:r>
              <a:rPr lang="es-ES" baseline="0" dirty="0" smtClean="0"/>
              <a:t>, </a:t>
            </a:r>
            <a:r>
              <a:rPr lang="es-ES" baseline="0" dirty="0" err="1" smtClean="0"/>
              <a:t>but</a:t>
            </a:r>
            <a:r>
              <a:rPr lang="es-ES" baseline="0" dirty="0" smtClean="0"/>
              <a:t> </a:t>
            </a:r>
            <a:r>
              <a:rPr lang="es-ES" baseline="0" dirty="0" err="1" smtClean="0"/>
              <a:t>this</a:t>
            </a:r>
            <a:r>
              <a:rPr lang="es-ES" baseline="0" dirty="0" smtClean="0"/>
              <a:t> </a:t>
            </a:r>
            <a:r>
              <a:rPr lang="es-ES" baseline="0" dirty="0" err="1" smtClean="0"/>
              <a:t>one</a:t>
            </a:r>
            <a:r>
              <a:rPr lang="es-ES" baseline="0" dirty="0" smtClean="0"/>
              <a:t> </a:t>
            </a:r>
            <a:r>
              <a:rPr lang="es-ES" baseline="0" dirty="0" err="1" smtClean="0"/>
              <a:t>still</a:t>
            </a:r>
            <a:r>
              <a:rPr lang="es-ES" baseline="0" dirty="0" smtClean="0"/>
              <a:t> has </a:t>
            </a:r>
            <a:r>
              <a:rPr lang="es-ES" baseline="0" dirty="0" err="1" smtClean="0"/>
              <a:t>some</a:t>
            </a:r>
            <a:r>
              <a:rPr lang="es-ES" baseline="0" dirty="0" smtClean="0"/>
              <a:t> non-vital </a:t>
            </a:r>
            <a:r>
              <a:rPr lang="es-ES" baseline="0" dirty="0" err="1" smtClean="0"/>
              <a:t>features</a:t>
            </a:r>
            <a:r>
              <a:rPr lang="es-ES" baseline="0" dirty="0" smtClean="0"/>
              <a:t> </a:t>
            </a:r>
            <a:r>
              <a:rPr lang="es-ES" baseline="0" dirty="0" err="1" smtClean="0"/>
              <a:t>we</a:t>
            </a:r>
            <a:r>
              <a:rPr lang="es-ES" baseline="0" dirty="0" smtClean="0"/>
              <a:t> </a:t>
            </a:r>
            <a:r>
              <a:rPr lang="es-ES" baseline="0" dirty="0" err="1" smtClean="0"/>
              <a:t>don’t</a:t>
            </a:r>
            <a:r>
              <a:rPr lang="es-ES" baseline="0" dirty="0" smtClean="0"/>
              <a:t> control </a:t>
            </a:r>
            <a:r>
              <a:rPr lang="es-ES" baseline="0" dirty="0" err="1" smtClean="0"/>
              <a:t>currently</a:t>
            </a:r>
            <a:r>
              <a:rPr lang="es-ES" baseline="0" dirty="0" smtClean="0"/>
              <a: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We’ve</a:t>
            </a:r>
            <a:r>
              <a:rPr lang="es-ES" baseline="0" dirty="0" smtClean="0"/>
              <a:t> </a:t>
            </a:r>
            <a:r>
              <a:rPr lang="es-ES" baseline="0" dirty="0" err="1" smtClean="0"/>
              <a:t>also</a:t>
            </a:r>
            <a:r>
              <a:rPr lang="es-ES" baseline="0" dirty="0" smtClean="0"/>
              <a:t> </a:t>
            </a:r>
            <a:r>
              <a:rPr lang="es-ES" baseline="0" dirty="0" err="1" smtClean="0"/>
              <a:t>learnt</a:t>
            </a:r>
            <a:r>
              <a:rPr lang="es-ES" baseline="0" dirty="0" smtClean="0"/>
              <a:t> </a:t>
            </a:r>
            <a:r>
              <a:rPr lang="es-ES" baseline="0" dirty="0" err="1" smtClean="0"/>
              <a:t>all</a:t>
            </a:r>
            <a:r>
              <a:rPr lang="es-ES" baseline="0" dirty="0" smtClean="0"/>
              <a:t> </a:t>
            </a:r>
            <a:r>
              <a:rPr lang="es-ES" baseline="0" dirty="0" err="1" smtClean="0"/>
              <a:t>from</a:t>
            </a:r>
            <a:r>
              <a:rPr lang="es-ES" baseline="0" dirty="0" smtClean="0"/>
              <a:t> JavaScript, </a:t>
            </a:r>
            <a:r>
              <a:rPr lang="es-ES" baseline="0" dirty="0" err="1" smtClean="0"/>
              <a:t>Ace</a:t>
            </a:r>
            <a:r>
              <a:rPr lang="es-ES" baseline="0" dirty="0" smtClean="0"/>
              <a:t>, </a:t>
            </a:r>
            <a:r>
              <a:rPr lang="es-ES" baseline="0" dirty="0" err="1" smtClean="0"/>
              <a:t>git</a:t>
            </a:r>
            <a:r>
              <a:rPr lang="es-ES" baseline="0" dirty="0" smtClean="0"/>
              <a:t> and </a:t>
            </a:r>
            <a:r>
              <a:rPr lang="es-ES" baseline="0" dirty="0" err="1" smtClean="0"/>
              <a:t>GitHub</a:t>
            </a:r>
            <a:r>
              <a:rPr lang="es-ES" baseline="0" dirty="0" smtClean="0"/>
              <a:t> and, </a:t>
            </a:r>
            <a:r>
              <a:rPr lang="es-ES" baseline="0" dirty="0" err="1" smtClean="0"/>
              <a:t>like</a:t>
            </a:r>
            <a:r>
              <a:rPr lang="es-ES" baseline="0" dirty="0" smtClean="0"/>
              <a:t> </a:t>
            </a:r>
            <a:r>
              <a:rPr lang="es-ES" baseline="0" dirty="0" err="1" smtClean="0"/>
              <a:t>the</a:t>
            </a:r>
            <a:r>
              <a:rPr lang="es-ES" baseline="0" dirty="0" smtClean="0"/>
              <a:t> </a:t>
            </a:r>
            <a:r>
              <a:rPr lang="es-ES" baseline="0" dirty="0" err="1" smtClean="0"/>
              <a:t>previous</a:t>
            </a:r>
            <a:r>
              <a:rPr lang="es-ES" baseline="0" dirty="0" smtClean="0"/>
              <a:t> case, </a:t>
            </a:r>
            <a:r>
              <a:rPr lang="es-ES" baseline="0" dirty="0" err="1" smtClean="0"/>
              <a:t>only</a:t>
            </a:r>
            <a:r>
              <a:rPr lang="es-ES" baseline="0" dirty="0" smtClean="0"/>
              <a:t> non-vital </a:t>
            </a:r>
            <a:r>
              <a:rPr lang="es-ES" baseline="0" dirty="0" err="1" smtClean="0"/>
              <a:t>features</a:t>
            </a:r>
            <a:r>
              <a:rPr lang="es-ES" baseline="0" dirty="0" smtClean="0"/>
              <a:t> </a:t>
            </a:r>
            <a:r>
              <a:rPr lang="es-ES" baseline="0" dirty="0" err="1" smtClean="0"/>
              <a:t>aren’t</a:t>
            </a:r>
            <a:r>
              <a:rPr lang="es-ES" baseline="0" dirty="0" smtClean="0"/>
              <a:t> </a:t>
            </a:r>
            <a:r>
              <a:rPr lang="es-ES" baseline="0" dirty="0" err="1" smtClean="0"/>
              <a:t>known</a:t>
            </a:r>
            <a:r>
              <a:rPr lang="es-ES" baseline="0" dirty="0" smtClean="0"/>
              <a:t> </a:t>
            </a:r>
            <a:r>
              <a:rPr lang="es-ES" baseline="0" dirty="0" err="1" smtClean="0"/>
              <a:t>from</a:t>
            </a:r>
            <a:r>
              <a:rPr lang="es-ES" baseline="0" dirty="0" smtClean="0"/>
              <a:t> Chart.js.</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The</a:t>
            </a:r>
            <a:r>
              <a:rPr lang="es-ES" baseline="0" dirty="0" smtClean="0"/>
              <a:t> </a:t>
            </a:r>
            <a:r>
              <a:rPr lang="es-ES" baseline="0" dirty="0" err="1" smtClean="0"/>
              <a:t>main</a:t>
            </a:r>
            <a:r>
              <a:rPr lang="es-ES" baseline="0" dirty="0" smtClean="0"/>
              <a:t> </a:t>
            </a:r>
            <a:r>
              <a:rPr lang="es-ES" baseline="0" dirty="0" err="1" smtClean="0"/>
              <a:t>risks</a:t>
            </a:r>
            <a:r>
              <a:rPr lang="es-ES" baseline="0" dirty="0" smtClean="0"/>
              <a:t> </a:t>
            </a:r>
            <a:r>
              <a:rPr lang="es-ES" baseline="0" dirty="0" err="1" smtClean="0"/>
              <a:t>from</a:t>
            </a:r>
            <a:r>
              <a:rPr lang="es-ES" baseline="0" dirty="0" smtClean="0"/>
              <a:t> </a:t>
            </a:r>
            <a:r>
              <a:rPr lang="es-ES" baseline="0" dirty="0" err="1" smtClean="0"/>
              <a:t>these</a:t>
            </a:r>
            <a:r>
              <a:rPr lang="es-ES" baseline="0" dirty="0" smtClean="0"/>
              <a:t> </a:t>
            </a:r>
            <a:r>
              <a:rPr lang="es-ES" baseline="0" dirty="0" err="1" smtClean="0"/>
              <a:t>technologies</a:t>
            </a:r>
            <a:r>
              <a:rPr lang="es-ES" baseline="0" dirty="0" smtClean="0"/>
              <a:t> </a:t>
            </a:r>
            <a:r>
              <a:rPr lang="es-ES" baseline="0" dirty="0" err="1" smtClean="0"/>
              <a:t>when</a:t>
            </a:r>
            <a:r>
              <a:rPr lang="es-ES" baseline="0" dirty="0" smtClean="0"/>
              <a:t> </a:t>
            </a:r>
            <a:r>
              <a:rPr lang="es-ES" baseline="0" dirty="0" err="1" smtClean="0"/>
              <a:t>we</a:t>
            </a:r>
            <a:r>
              <a:rPr lang="es-ES" baseline="0" dirty="0" smtClean="0"/>
              <a:t> </a:t>
            </a:r>
            <a:r>
              <a:rPr lang="es-ES" baseline="0" dirty="0" err="1" smtClean="0"/>
              <a:t>started</a:t>
            </a:r>
            <a:r>
              <a:rPr lang="es-ES" baseline="0" dirty="0" smtClean="0"/>
              <a:t> </a:t>
            </a:r>
            <a:r>
              <a:rPr lang="es-ES" baseline="0" dirty="0" err="1" smtClean="0"/>
              <a:t>the</a:t>
            </a:r>
            <a:r>
              <a:rPr lang="es-ES" baseline="0" dirty="0" smtClean="0"/>
              <a:t> </a:t>
            </a:r>
            <a:r>
              <a:rPr lang="es-ES" baseline="0" dirty="0" err="1" smtClean="0"/>
              <a:t>project</a:t>
            </a:r>
            <a:r>
              <a:rPr lang="es-ES" baseline="0" dirty="0" smtClean="0"/>
              <a:t> </a:t>
            </a:r>
            <a:r>
              <a:rPr lang="es-ES" baseline="0" dirty="0" err="1" smtClean="0"/>
              <a:t>were</a:t>
            </a:r>
            <a:r>
              <a:rPr lang="es-ES" baseline="0" dirty="0" smtClean="0"/>
              <a:t> </a:t>
            </a:r>
            <a:r>
              <a:rPr lang="es-ES" baseline="0" dirty="0" err="1" smtClean="0"/>
              <a:t>the</a:t>
            </a:r>
            <a:r>
              <a:rPr lang="es-ES" baseline="0" dirty="0" smtClean="0"/>
              <a:t> </a:t>
            </a:r>
            <a:r>
              <a:rPr lang="es-ES" baseline="0" dirty="0" err="1" smtClean="0"/>
              <a:t>low</a:t>
            </a:r>
            <a:r>
              <a:rPr lang="es-ES" baseline="0" dirty="0" smtClean="0"/>
              <a:t> </a:t>
            </a:r>
            <a:r>
              <a:rPr lang="es-ES" baseline="0" dirty="0" err="1" smtClean="0"/>
              <a:t>experience</a:t>
            </a:r>
            <a:r>
              <a:rPr lang="es-ES" baseline="0" dirty="0" smtClean="0"/>
              <a:t> </a:t>
            </a:r>
            <a:r>
              <a:rPr lang="es-ES" baseline="0" dirty="0" err="1" smtClean="0"/>
              <a:t>the</a:t>
            </a:r>
            <a:r>
              <a:rPr lang="es-ES" baseline="0" dirty="0" smtClean="0"/>
              <a:t> </a:t>
            </a:r>
            <a:r>
              <a:rPr lang="es-ES" baseline="0" dirty="0" err="1" smtClean="0"/>
              <a:t>team</a:t>
            </a:r>
            <a:r>
              <a:rPr lang="es-ES" baseline="0" dirty="0" smtClean="0"/>
              <a:t> </a:t>
            </a:r>
            <a:r>
              <a:rPr lang="es-ES" baseline="0" dirty="0" err="1" smtClean="0"/>
              <a:t>had</a:t>
            </a:r>
            <a:r>
              <a:rPr lang="es-ES" baseline="0" dirty="0" smtClean="0"/>
              <a:t> </a:t>
            </a:r>
            <a:r>
              <a:rPr lang="es-ES" baseline="0" dirty="0" err="1" smtClean="0"/>
              <a:t>with</a:t>
            </a:r>
            <a:r>
              <a:rPr lang="es-ES" baseline="0" dirty="0" smtClean="0"/>
              <a:t> </a:t>
            </a:r>
            <a:r>
              <a:rPr lang="es-ES" baseline="0" dirty="0" err="1" smtClean="0"/>
              <a:t>them</a:t>
            </a:r>
            <a:r>
              <a:rPr lang="es-ES" baseline="0" dirty="0" smtClean="0"/>
              <a:t>, as </a:t>
            </a:r>
            <a:r>
              <a:rPr lang="es-ES" baseline="0" dirty="0" err="1" smtClean="0"/>
              <a:t>we</a:t>
            </a:r>
            <a:r>
              <a:rPr lang="es-ES" baseline="0" dirty="0" smtClean="0"/>
              <a:t> </a:t>
            </a:r>
            <a:r>
              <a:rPr lang="es-ES" baseline="0" dirty="0" err="1" smtClean="0"/>
              <a:t>see</a:t>
            </a:r>
            <a:r>
              <a:rPr lang="es-ES" baseline="0" dirty="0" smtClean="0"/>
              <a:t> in </a:t>
            </a:r>
            <a:r>
              <a:rPr lang="es-ES" baseline="0" dirty="0" err="1" smtClean="0"/>
              <a:t>PostgreSQL</a:t>
            </a:r>
            <a:r>
              <a:rPr lang="es-ES" baseline="0" dirty="0" smtClean="0"/>
              <a:t>, Django, Python, </a:t>
            </a:r>
            <a:r>
              <a:rPr lang="es-ES" baseline="0" dirty="0" err="1" smtClean="0"/>
              <a:t>Bootstrap</a:t>
            </a:r>
            <a:r>
              <a:rPr lang="es-ES" baseline="0" dirty="0" smtClean="0"/>
              <a:t>, JavaScript and ACE. </a:t>
            </a:r>
            <a:r>
              <a:rPr lang="es-ES" baseline="0" dirty="0" err="1" smtClean="0"/>
              <a:t>That</a:t>
            </a:r>
            <a:r>
              <a:rPr lang="es-ES" baseline="0" dirty="0" smtClean="0"/>
              <a:t> </a:t>
            </a:r>
            <a:r>
              <a:rPr lang="es-ES" baseline="0" dirty="0" err="1" smtClean="0"/>
              <a:t>had</a:t>
            </a:r>
            <a:r>
              <a:rPr lang="es-ES" baseline="0" dirty="0" smtClean="0"/>
              <a:t> </a:t>
            </a:r>
            <a:r>
              <a:rPr lang="es-ES" baseline="0" dirty="0" err="1" smtClean="0"/>
              <a:t>the</a:t>
            </a:r>
            <a:r>
              <a:rPr lang="es-ES" baseline="0" dirty="0" smtClean="0"/>
              <a:t> </a:t>
            </a:r>
            <a:r>
              <a:rPr lang="es-ES" baseline="0" dirty="0" err="1" smtClean="0"/>
              <a:t>danger</a:t>
            </a:r>
            <a:r>
              <a:rPr lang="es-ES" baseline="0" dirty="0" smtClean="0"/>
              <a:t> </a:t>
            </a:r>
            <a:r>
              <a:rPr lang="es-ES" baseline="0" dirty="0" err="1" smtClean="0"/>
              <a:t>that</a:t>
            </a:r>
            <a:r>
              <a:rPr lang="es-ES" baseline="0" dirty="0" smtClean="0"/>
              <a:t> </a:t>
            </a:r>
            <a:r>
              <a:rPr lang="es-ES" baseline="0" dirty="0" err="1" smtClean="0"/>
              <a:t>catching</a:t>
            </a:r>
            <a:r>
              <a:rPr lang="es-ES" baseline="0" dirty="0" smtClean="0"/>
              <a:t> up </a:t>
            </a:r>
            <a:r>
              <a:rPr lang="es-ES" baseline="0" dirty="0" err="1" smtClean="0"/>
              <a:t>with</a:t>
            </a:r>
            <a:r>
              <a:rPr lang="es-ES" baseline="0" dirty="0" smtClean="0"/>
              <a:t> </a:t>
            </a:r>
            <a:r>
              <a:rPr lang="es-ES" baseline="0" dirty="0" err="1" smtClean="0"/>
              <a:t>them</a:t>
            </a:r>
            <a:r>
              <a:rPr lang="es-ES" baseline="0" dirty="0" smtClean="0"/>
              <a:t> </a:t>
            </a:r>
            <a:r>
              <a:rPr lang="es-ES" baseline="0" dirty="0" err="1" smtClean="0"/>
              <a:t>could</a:t>
            </a:r>
            <a:r>
              <a:rPr lang="es-ES" baseline="0" dirty="0" smtClean="0"/>
              <a:t> cause </a:t>
            </a:r>
            <a:r>
              <a:rPr lang="es-ES" baseline="0" dirty="0" err="1" smtClean="0"/>
              <a:t>some</a:t>
            </a:r>
            <a:r>
              <a:rPr lang="es-ES" baseline="0" dirty="0" smtClean="0"/>
              <a:t> </a:t>
            </a:r>
            <a:r>
              <a:rPr lang="es-ES" baseline="0" dirty="0" err="1" smtClean="0"/>
              <a:t>delays</a:t>
            </a:r>
            <a:r>
              <a:rPr lang="es-ES" baseline="0" dirty="0" smtClean="0"/>
              <a:t> </a:t>
            </a:r>
            <a:r>
              <a:rPr lang="es-ES" baseline="0" dirty="0" err="1" smtClean="0"/>
              <a:t>into</a:t>
            </a:r>
            <a:r>
              <a:rPr lang="es-ES" baseline="0" dirty="0" smtClean="0"/>
              <a:t> </a:t>
            </a:r>
            <a:r>
              <a:rPr lang="es-ES" baseline="0" dirty="0" err="1" smtClean="0"/>
              <a:t>the</a:t>
            </a:r>
            <a:r>
              <a:rPr lang="es-ES" baseline="0" dirty="0" smtClean="0"/>
              <a:t> </a:t>
            </a:r>
            <a:r>
              <a:rPr lang="es-ES" baseline="0" dirty="0" err="1" smtClean="0"/>
              <a:t>project’s</a:t>
            </a:r>
            <a:r>
              <a:rPr lang="es-ES" baseline="0" dirty="0" smtClean="0"/>
              <a:t> </a:t>
            </a:r>
            <a:r>
              <a:rPr lang="es-ES" baseline="0" dirty="0" err="1" smtClean="0"/>
              <a:t>development</a:t>
            </a:r>
            <a:r>
              <a:rPr lang="es-ES" baseline="0" dirty="0" smtClean="0"/>
              <a:t>. </a:t>
            </a:r>
            <a:r>
              <a:rPr lang="es-ES" baseline="0" dirty="0" err="1" smtClean="0"/>
              <a:t>Fortunately</a:t>
            </a:r>
            <a:r>
              <a:rPr lang="es-ES" baseline="0" dirty="0" smtClean="0"/>
              <a:t>, </a:t>
            </a:r>
            <a:r>
              <a:rPr lang="es-ES" baseline="0" dirty="0" err="1" smtClean="0"/>
              <a:t>they</a:t>
            </a:r>
            <a:r>
              <a:rPr lang="es-ES" baseline="0" dirty="0" smtClean="0"/>
              <a:t> </a:t>
            </a:r>
            <a:r>
              <a:rPr lang="es-ES" baseline="0" dirty="0" err="1" smtClean="0"/>
              <a:t>didn’t</a:t>
            </a:r>
            <a:r>
              <a:rPr lang="es-ES" baseline="0" dirty="0" smtClean="0"/>
              <a: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We’ll</a:t>
            </a:r>
            <a:r>
              <a:rPr lang="es-ES" baseline="0" dirty="0" smtClean="0"/>
              <a:t> </a:t>
            </a:r>
            <a:r>
              <a:rPr lang="es-ES" baseline="0" dirty="0" err="1" smtClean="0"/>
              <a:t>start</a:t>
            </a:r>
            <a:r>
              <a:rPr lang="es-ES" baseline="0" dirty="0" smtClean="0"/>
              <a:t> </a:t>
            </a:r>
            <a:r>
              <a:rPr lang="es-ES" baseline="0" dirty="0" err="1" smtClean="0"/>
              <a:t>seeing</a:t>
            </a:r>
            <a:r>
              <a:rPr lang="es-ES" baseline="0" dirty="0" smtClean="0"/>
              <a:t> </a:t>
            </a:r>
            <a:r>
              <a:rPr lang="es-ES" baseline="0" dirty="0" err="1" smtClean="0"/>
              <a:t>which</a:t>
            </a:r>
            <a:r>
              <a:rPr lang="es-ES" baseline="0" dirty="0" smtClean="0"/>
              <a:t> idea </a:t>
            </a:r>
            <a:r>
              <a:rPr lang="es-ES" baseline="0" dirty="0" err="1" smtClean="0"/>
              <a:t>lies</a:t>
            </a:r>
            <a:r>
              <a:rPr lang="es-ES" baseline="0" dirty="0" smtClean="0"/>
              <a:t> </a:t>
            </a:r>
            <a:r>
              <a:rPr lang="es-ES" baseline="0" dirty="0" err="1" smtClean="0"/>
              <a:t>behind</a:t>
            </a:r>
            <a:r>
              <a:rPr lang="es-ES" baseline="0" dirty="0" smtClean="0"/>
              <a:t> </a:t>
            </a:r>
            <a:r>
              <a:rPr lang="es-ES" baseline="0" dirty="0" err="1" smtClean="0"/>
              <a:t>ClimbCode</a:t>
            </a:r>
            <a:r>
              <a:rPr lang="es-ES" baseline="0" dirty="0" smtClean="0"/>
              <a:t>. </a:t>
            </a:r>
            <a:r>
              <a:rPr lang="es-ES" baseline="0" dirty="0" err="1" smtClean="0"/>
              <a:t>But</a:t>
            </a:r>
            <a:r>
              <a:rPr lang="es-ES" baseline="0" dirty="0" smtClean="0"/>
              <a:t> </a:t>
            </a:r>
            <a:r>
              <a:rPr lang="es-ES" baseline="0" dirty="0" err="1" smtClean="0"/>
              <a:t>first</a:t>
            </a:r>
            <a:r>
              <a:rPr lang="es-ES" baseline="0" dirty="0" smtClean="0"/>
              <a:t>, </a:t>
            </a:r>
            <a:r>
              <a:rPr lang="es-ES" baseline="0" dirty="0" err="1" smtClean="0"/>
              <a:t>let</a:t>
            </a:r>
            <a:r>
              <a:rPr lang="es-ES" baseline="0" dirty="0" smtClean="0"/>
              <a:t> me introduce </a:t>
            </a:r>
            <a:r>
              <a:rPr lang="es-ES" baseline="0" dirty="0" err="1" smtClean="0"/>
              <a:t>two</a:t>
            </a:r>
            <a:r>
              <a:rPr lang="es-ES" baseline="0" dirty="0" smtClean="0"/>
              <a:t> </a:t>
            </a:r>
            <a:r>
              <a:rPr lang="es-ES" baseline="0" dirty="0" err="1" smtClean="0"/>
              <a:t>facts</a:t>
            </a:r>
            <a:r>
              <a:rPr lang="es-ES" baseline="0" dirty="0" smtClean="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But</a:t>
            </a:r>
            <a:r>
              <a:rPr lang="es-ES" baseline="0" dirty="0" smtClean="0"/>
              <a:t> </a:t>
            </a:r>
            <a:r>
              <a:rPr lang="es-ES" baseline="0" dirty="0" err="1" smtClean="0"/>
              <a:t>the</a:t>
            </a:r>
            <a:r>
              <a:rPr lang="es-ES" baseline="0" dirty="0" smtClean="0"/>
              <a:t> </a:t>
            </a:r>
            <a:r>
              <a:rPr lang="es-ES" baseline="0" dirty="0" err="1" smtClean="0"/>
              <a:t>main</a:t>
            </a:r>
            <a:r>
              <a:rPr lang="es-ES" baseline="0" dirty="0" smtClean="0"/>
              <a:t> </a:t>
            </a:r>
            <a:r>
              <a:rPr lang="es-ES" baseline="0" dirty="0" err="1" smtClean="0"/>
              <a:t>risk</a:t>
            </a:r>
            <a:r>
              <a:rPr lang="es-ES" baseline="0" dirty="0" smtClean="0"/>
              <a:t> </a:t>
            </a:r>
            <a:r>
              <a:rPr lang="es-ES" baseline="0" dirty="0" err="1" smtClean="0"/>
              <a:t>was</a:t>
            </a:r>
            <a:r>
              <a:rPr lang="es-ES" baseline="0" dirty="0" smtClean="0"/>
              <a:t> Chart.js, </a:t>
            </a:r>
            <a:r>
              <a:rPr lang="es-ES" baseline="0" dirty="0" err="1" smtClean="0"/>
              <a:t>because</a:t>
            </a:r>
            <a:r>
              <a:rPr lang="es-ES" baseline="0" dirty="0" smtClean="0"/>
              <a:t> </a:t>
            </a:r>
            <a:r>
              <a:rPr lang="es-ES" baseline="0" dirty="0" err="1" smtClean="0"/>
              <a:t>the</a:t>
            </a:r>
            <a:r>
              <a:rPr lang="es-ES" baseline="0" dirty="0" smtClean="0"/>
              <a:t> </a:t>
            </a:r>
            <a:r>
              <a:rPr lang="es-ES" baseline="0" dirty="0" err="1" smtClean="0"/>
              <a:t>only</a:t>
            </a:r>
            <a:r>
              <a:rPr lang="es-ES" baseline="0" dirty="0" smtClean="0"/>
              <a:t> </a:t>
            </a:r>
            <a:r>
              <a:rPr lang="es-ES" baseline="0" dirty="0" err="1" smtClean="0"/>
              <a:t>thing</a:t>
            </a:r>
            <a:r>
              <a:rPr lang="es-ES" baseline="0" dirty="0" smtClean="0"/>
              <a:t> </a:t>
            </a:r>
            <a:r>
              <a:rPr lang="es-ES" baseline="0" dirty="0" err="1" smtClean="0"/>
              <a:t>we</a:t>
            </a:r>
            <a:r>
              <a:rPr lang="es-ES" baseline="0" dirty="0" smtClean="0"/>
              <a:t> </a:t>
            </a:r>
            <a:r>
              <a:rPr lang="es-ES" baseline="0" dirty="0" err="1" smtClean="0"/>
              <a:t>know</a:t>
            </a:r>
            <a:r>
              <a:rPr lang="es-ES" baseline="0" dirty="0" smtClean="0"/>
              <a:t> </a:t>
            </a:r>
            <a:r>
              <a:rPr lang="es-ES" baseline="0" dirty="0" err="1" smtClean="0"/>
              <a:t>about</a:t>
            </a:r>
            <a:r>
              <a:rPr lang="es-ES" baseline="0" dirty="0" smtClean="0"/>
              <a:t> </a:t>
            </a:r>
            <a:r>
              <a:rPr lang="es-ES" baseline="0" dirty="0" err="1" smtClean="0"/>
              <a:t>creating</a:t>
            </a:r>
            <a:r>
              <a:rPr lang="es-ES" baseline="0" dirty="0" smtClean="0"/>
              <a:t> </a:t>
            </a:r>
            <a:r>
              <a:rPr lang="es-ES" baseline="0" dirty="0" err="1" smtClean="0"/>
              <a:t>graphics</a:t>
            </a:r>
            <a:r>
              <a:rPr lang="es-ES" baseline="0" dirty="0" smtClean="0"/>
              <a:t> </a:t>
            </a:r>
            <a:r>
              <a:rPr lang="es-ES" baseline="0" dirty="0" err="1" smtClean="0"/>
              <a:t>with</a:t>
            </a:r>
            <a:r>
              <a:rPr lang="es-ES" baseline="0" dirty="0" smtClean="0"/>
              <a:t> JavaScript </a:t>
            </a:r>
            <a:r>
              <a:rPr lang="es-ES" baseline="0" dirty="0" err="1" smtClean="0"/>
              <a:t>was</a:t>
            </a:r>
            <a:r>
              <a:rPr lang="es-ES" baseline="0" dirty="0" smtClean="0"/>
              <a:t> </a:t>
            </a:r>
            <a:r>
              <a:rPr lang="es-ES" baseline="0" dirty="0" err="1" smtClean="0"/>
              <a:t>that</a:t>
            </a:r>
            <a:r>
              <a:rPr lang="es-ES" baseline="0" dirty="0" smtClean="0"/>
              <a:t> </a:t>
            </a:r>
            <a:r>
              <a:rPr lang="es-ES" baseline="0" dirty="0" err="1" smtClean="0"/>
              <a:t>there</a:t>
            </a:r>
            <a:r>
              <a:rPr lang="es-ES" baseline="0" dirty="0" smtClean="0"/>
              <a:t> </a:t>
            </a:r>
            <a:r>
              <a:rPr lang="es-ES" baseline="0" dirty="0" err="1" smtClean="0"/>
              <a:t>were</a:t>
            </a:r>
            <a:r>
              <a:rPr lang="es-ES" baseline="0" dirty="0" smtClean="0"/>
              <a:t> </a:t>
            </a:r>
            <a:r>
              <a:rPr lang="es-ES" baseline="0" dirty="0" err="1" smtClean="0"/>
              <a:t>plugins</a:t>
            </a:r>
            <a:r>
              <a:rPr lang="es-ES" baseline="0" dirty="0" smtClean="0"/>
              <a:t> </a:t>
            </a:r>
            <a:r>
              <a:rPr lang="es-ES" baseline="0" dirty="0" err="1" smtClean="0"/>
              <a:t>for</a:t>
            </a:r>
            <a:r>
              <a:rPr lang="es-ES" baseline="0" dirty="0" smtClean="0"/>
              <a:t> </a:t>
            </a:r>
            <a:r>
              <a:rPr lang="es-ES" baseline="0" dirty="0" err="1" smtClean="0"/>
              <a:t>doing</a:t>
            </a:r>
            <a:r>
              <a:rPr lang="es-ES" baseline="0" dirty="0" smtClean="0"/>
              <a:t> so, so </a:t>
            </a:r>
            <a:r>
              <a:rPr lang="es-ES" baseline="0" dirty="0" err="1" smtClean="0"/>
              <a:t>we</a:t>
            </a:r>
            <a:r>
              <a:rPr lang="es-ES" baseline="0" dirty="0" smtClean="0"/>
              <a:t> </a:t>
            </a:r>
            <a:r>
              <a:rPr lang="es-ES" baseline="0" dirty="0" err="1" smtClean="0"/>
              <a:t>had</a:t>
            </a:r>
            <a:r>
              <a:rPr lang="es-ES" baseline="0" dirty="0" smtClean="0"/>
              <a:t> to </a:t>
            </a:r>
            <a:r>
              <a:rPr lang="es-ES" baseline="0" dirty="0" err="1" smtClean="0"/>
              <a:t>start</a:t>
            </a:r>
            <a:r>
              <a:rPr lang="es-ES" baseline="0" dirty="0" smtClean="0"/>
              <a:t> </a:t>
            </a:r>
            <a:r>
              <a:rPr lang="es-ES" baseline="0" dirty="0" err="1" smtClean="0"/>
              <a:t>learning</a:t>
            </a:r>
            <a:r>
              <a:rPr lang="es-ES" baseline="0" dirty="0" smtClean="0"/>
              <a:t> </a:t>
            </a:r>
            <a:r>
              <a:rPr lang="es-ES" baseline="0" dirty="0" err="1" smtClean="0"/>
              <a:t>it</a:t>
            </a:r>
            <a:r>
              <a:rPr lang="es-ES" baseline="0" dirty="0" smtClean="0"/>
              <a:t> </a:t>
            </a:r>
            <a:r>
              <a:rPr lang="es-ES" baseline="0" dirty="0" err="1" smtClean="0"/>
              <a:t>from</a:t>
            </a:r>
            <a:r>
              <a:rPr lang="es-ES" baseline="0" dirty="0" smtClean="0"/>
              <a:t> </a:t>
            </a:r>
            <a:r>
              <a:rPr lang="es-ES" baseline="0" dirty="0" err="1" smtClean="0"/>
              <a:t>the</a:t>
            </a:r>
            <a:r>
              <a:rPr lang="es-ES" baseline="0" dirty="0" smtClean="0"/>
              <a:t> </a:t>
            </a:r>
            <a:r>
              <a:rPr lang="es-ES" baseline="0" dirty="0" err="1" smtClean="0"/>
              <a:t>beginning</a:t>
            </a:r>
            <a:r>
              <a:rPr lang="es-ES" baseline="0" dirty="0" smtClean="0"/>
              <a:t>, and </a:t>
            </a:r>
            <a:r>
              <a:rPr lang="es-ES" baseline="0" dirty="0" err="1" smtClean="0"/>
              <a:t>that</a:t>
            </a:r>
            <a:r>
              <a:rPr lang="es-ES" baseline="0" dirty="0" smtClean="0"/>
              <a:t> </a:t>
            </a:r>
            <a:r>
              <a:rPr lang="es-ES" baseline="0" dirty="0" err="1" smtClean="0"/>
              <a:t>learning</a:t>
            </a:r>
            <a:r>
              <a:rPr lang="es-ES" baseline="0" dirty="0" smtClean="0"/>
              <a:t> </a:t>
            </a:r>
            <a:r>
              <a:rPr lang="es-ES" baseline="0" dirty="0" err="1" smtClean="0"/>
              <a:t>could’ve</a:t>
            </a:r>
            <a:r>
              <a:rPr lang="es-ES" baseline="0" dirty="0" smtClean="0"/>
              <a:t> </a:t>
            </a:r>
            <a:r>
              <a:rPr lang="es-ES" baseline="0" dirty="0" err="1" smtClean="0"/>
              <a:t>been</a:t>
            </a:r>
            <a:r>
              <a:rPr lang="es-ES" baseline="0" dirty="0" smtClean="0"/>
              <a:t> </a:t>
            </a:r>
            <a:r>
              <a:rPr lang="es-ES" baseline="0" dirty="0" err="1" smtClean="0"/>
              <a:t>slow</a:t>
            </a:r>
            <a:r>
              <a:rPr lang="es-ES" baseline="0" dirty="0" smtClean="0"/>
              <a:t>, </a:t>
            </a:r>
            <a:r>
              <a:rPr lang="es-ES" baseline="0" dirty="0" err="1" smtClean="0"/>
              <a:t>delaying</a:t>
            </a:r>
            <a:r>
              <a:rPr lang="es-ES" baseline="0" dirty="0" smtClean="0"/>
              <a:t> </a:t>
            </a:r>
            <a:r>
              <a:rPr lang="es-ES" baseline="0" dirty="0" err="1" smtClean="0"/>
              <a:t>the</a:t>
            </a:r>
            <a:r>
              <a:rPr lang="es-ES" baseline="0" dirty="0" smtClean="0"/>
              <a:t> </a:t>
            </a:r>
            <a:r>
              <a:rPr lang="es-ES" baseline="0" dirty="0" err="1" smtClean="0"/>
              <a:t>whole</a:t>
            </a:r>
            <a:r>
              <a:rPr lang="es-ES" baseline="0" dirty="0" smtClean="0"/>
              <a:t> </a:t>
            </a:r>
            <a:r>
              <a:rPr lang="es-ES" baseline="0" dirty="0" err="1" smtClean="0"/>
              <a:t>main</a:t>
            </a:r>
            <a:r>
              <a:rPr lang="es-ES" baseline="0" dirty="0" smtClean="0"/>
              <a:t> </a:t>
            </a:r>
            <a:r>
              <a:rPr lang="es-ES" baseline="0" dirty="0" err="1" smtClean="0"/>
              <a:t>feature</a:t>
            </a:r>
            <a:r>
              <a:rPr lang="es-ES" baseline="0" dirty="0" smtClean="0"/>
              <a:t> of </a:t>
            </a:r>
            <a:r>
              <a:rPr lang="es-ES" baseline="0" dirty="0" err="1" smtClean="0"/>
              <a:t>our</a:t>
            </a:r>
            <a:r>
              <a:rPr lang="es-ES" baseline="0" dirty="0" smtClean="0"/>
              <a:t> </a:t>
            </a:r>
            <a:r>
              <a:rPr lang="es-ES" baseline="0" dirty="0" err="1" smtClean="0"/>
              <a:t>project</a:t>
            </a:r>
            <a:r>
              <a:rPr lang="es-ES" baseline="0" dirty="0" smtClean="0"/>
              <a:t>. </a:t>
            </a:r>
            <a:r>
              <a:rPr lang="es-ES" baseline="0" dirty="0" err="1" smtClean="0"/>
              <a:t>Fortunately</a:t>
            </a:r>
            <a:r>
              <a:rPr lang="es-ES" baseline="0" dirty="0" smtClean="0"/>
              <a:t> </a:t>
            </a:r>
            <a:r>
              <a:rPr lang="es-ES" baseline="0" dirty="0" err="1" smtClean="0"/>
              <a:t>it</a:t>
            </a:r>
            <a:r>
              <a:rPr lang="es-ES" baseline="0" dirty="0" smtClean="0"/>
              <a:t> </a:t>
            </a:r>
            <a:r>
              <a:rPr lang="es-ES" baseline="0" dirty="0" err="1" smtClean="0"/>
              <a:t>didn’t</a:t>
            </a:r>
            <a:r>
              <a:rPr lang="es-ES" baseline="0" dirty="0" smtClean="0"/>
              <a:t> </a:t>
            </a:r>
            <a:r>
              <a:rPr lang="es-ES" baseline="0" dirty="0" err="1" smtClean="0"/>
              <a:t>result</a:t>
            </a:r>
            <a:r>
              <a:rPr lang="es-ES" baseline="0" dirty="0" smtClean="0"/>
              <a:t> in </a:t>
            </a:r>
            <a:r>
              <a:rPr lang="es-ES" baseline="0" dirty="0" err="1" smtClean="0"/>
              <a:t>anything</a:t>
            </a:r>
            <a:r>
              <a:rPr lang="es-ES" baseline="0" dirty="0" smtClean="0"/>
              <a:t> </a:t>
            </a:r>
            <a:r>
              <a:rPr lang="es-ES" baseline="0" dirty="0" err="1" smtClean="0"/>
              <a:t>bad</a:t>
            </a:r>
            <a:r>
              <a:rPr lang="es-ES" baseline="0" dirty="0" smtClean="0"/>
              <a:t>. </a:t>
            </a:r>
            <a:r>
              <a:rPr lang="es-ES" baseline="0" dirty="0" err="1" smtClean="0"/>
              <a:t>Finally</a:t>
            </a:r>
            <a:r>
              <a:rPr lang="es-ES" baseline="0" dirty="0" smtClean="0"/>
              <a:t>, </a:t>
            </a:r>
            <a:r>
              <a:rPr lang="es-ES" baseline="0" dirty="0" err="1" smtClean="0"/>
              <a:t>the</a:t>
            </a:r>
            <a:r>
              <a:rPr lang="es-ES" baseline="0" dirty="0" smtClean="0"/>
              <a:t> </a:t>
            </a:r>
            <a:r>
              <a:rPr lang="es-ES" baseline="0" dirty="0" err="1" smtClean="0"/>
              <a:t>only</a:t>
            </a:r>
            <a:r>
              <a:rPr lang="es-ES" baseline="0" dirty="0" smtClean="0"/>
              <a:t> </a:t>
            </a:r>
            <a:r>
              <a:rPr lang="es-ES" baseline="0" dirty="0" err="1" smtClean="0"/>
              <a:t>technology</a:t>
            </a:r>
            <a:r>
              <a:rPr lang="es-ES" baseline="0" dirty="0" smtClean="0"/>
              <a:t> </a:t>
            </a:r>
            <a:r>
              <a:rPr lang="es-ES" baseline="0" dirty="0" err="1" smtClean="0"/>
              <a:t>that</a:t>
            </a:r>
            <a:r>
              <a:rPr lang="es-ES" baseline="0" dirty="0" smtClean="0"/>
              <a:t> </a:t>
            </a:r>
            <a:r>
              <a:rPr lang="es-ES" baseline="0" dirty="0" err="1" smtClean="0"/>
              <a:t>didn’t</a:t>
            </a:r>
            <a:r>
              <a:rPr lang="es-ES" baseline="0" dirty="0" smtClean="0"/>
              <a:t> </a:t>
            </a:r>
            <a:r>
              <a:rPr lang="es-ES" baseline="0" dirty="0" err="1" smtClean="0"/>
              <a:t>have</a:t>
            </a:r>
            <a:r>
              <a:rPr lang="es-ES" baseline="0" dirty="0" smtClean="0"/>
              <a:t> </a:t>
            </a:r>
            <a:r>
              <a:rPr lang="es-ES" baseline="0" dirty="0" err="1" smtClean="0"/>
              <a:t>any</a:t>
            </a:r>
            <a:r>
              <a:rPr lang="es-ES" baseline="0" dirty="0" smtClean="0"/>
              <a:t> </a:t>
            </a:r>
            <a:r>
              <a:rPr lang="es-ES" baseline="0" dirty="0" err="1" smtClean="0"/>
              <a:t>risks</a:t>
            </a:r>
            <a:r>
              <a:rPr lang="es-ES" baseline="0" dirty="0" smtClean="0"/>
              <a:t> </a:t>
            </a:r>
            <a:r>
              <a:rPr lang="es-ES" baseline="0" dirty="0" err="1" smtClean="0"/>
              <a:t>since</a:t>
            </a:r>
            <a:r>
              <a:rPr lang="es-ES" baseline="0" dirty="0" smtClean="0"/>
              <a:t> </a:t>
            </a:r>
            <a:r>
              <a:rPr lang="es-ES" baseline="0" dirty="0" err="1" smtClean="0"/>
              <a:t>the</a:t>
            </a:r>
            <a:r>
              <a:rPr lang="es-ES" baseline="0" dirty="0" smtClean="0"/>
              <a:t> </a:t>
            </a:r>
            <a:r>
              <a:rPr lang="es-ES" baseline="0" dirty="0" err="1" smtClean="0"/>
              <a:t>beginning</a:t>
            </a:r>
            <a:r>
              <a:rPr lang="es-ES" baseline="0" dirty="0" smtClean="0"/>
              <a:t> </a:t>
            </a:r>
            <a:r>
              <a:rPr lang="es-ES" baseline="0" dirty="0" err="1" smtClean="0"/>
              <a:t>was</a:t>
            </a:r>
            <a:r>
              <a:rPr lang="es-ES" baseline="0" dirty="0" smtClean="0"/>
              <a:t> </a:t>
            </a:r>
            <a:r>
              <a:rPr lang="es-ES" baseline="0" dirty="0" err="1" smtClean="0"/>
              <a:t>the</a:t>
            </a:r>
            <a:r>
              <a:rPr lang="es-ES" baseline="0" dirty="0" smtClean="0"/>
              <a:t> </a:t>
            </a:r>
            <a:r>
              <a:rPr lang="es-ES" baseline="0" dirty="0" err="1" smtClean="0"/>
              <a:t>one</a:t>
            </a:r>
            <a:r>
              <a:rPr lang="es-ES" baseline="0" dirty="0" smtClean="0"/>
              <a:t> </a:t>
            </a:r>
            <a:r>
              <a:rPr lang="es-ES" baseline="0" dirty="0" err="1" smtClean="0"/>
              <a:t>related</a:t>
            </a:r>
            <a:r>
              <a:rPr lang="es-ES" baseline="0" dirty="0" smtClean="0"/>
              <a:t> to </a:t>
            </a:r>
            <a:r>
              <a:rPr lang="es-ES" baseline="0" dirty="0" err="1" smtClean="0"/>
              <a:t>out</a:t>
            </a:r>
            <a:r>
              <a:rPr lang="es-ES" baseline="0" dirty="0" smtClean="0"/>
              <a:t> </a:t>
            </a:r>
            <a:r>
              <a:rPr lang="es-ES" baseline="0" dirty="0" err="1" smtClean="0"/>
              <a:t>knowlege</a:t>
            </a:r>
            <a:r>
              <a:rPr lang="es-ES" baseline="0" dirty="0" smtClean="0"/>
              <a:t> </a:t>
            </a:r>
            <a:r>
              <a:rPr lang="es-ES" baseline="0" dirty="0" err="1" smtClean="0"/>
              <a:t>management</a:t>
            </a:r>
            <a:r>
              <a:rPr lang="es-ES" baseline="0" dirty="0" smtClean="0"/>
              <a:t>, </a:t>
            </a:r>
            <a:r>
              <a:rPr lang="es-ES" baseline="0" dirty="0" err="1" smtClean="0"/>
              <a:t>because</a:t>
            </a:r>
            <a:r>
              <a:rPr lang="es-ES" baseline="0" dirty="0" smtClean="0"/>
              <a:t> </a:t>
            </a:r>
            <a:r>
              <a:rPr lang="es-ES" baseline="0" dirty="0" err="1" smtClean="0"/>
              <a:t>everyone</a:t>
            </a:r>
            <a:r>
              <a:rPr lang="es-ES" baseline="0" dirty="0" smtClean="0"/>
              <a:t> in </a:t>
            </a:r>
            <a:r>
              <a:rPr lang="es-ES" baseline="0" dirty="0" err="1" smtClean="0"/>
              <a:t>the</a:t>
            </a:r>
            <a:r>
              <a:rPr lang="es-ES" baseline="0" dirty="0" smtClean="0"/>
              <a:t> </a:t>
            </a:r>
            <a:r>
              <a:rPr lang="es-ES" baseline="0" dirty="0" err="1" smtClean="0"/>
              <a:t>workgroup</a:t>
            </a:r>
            <a:r>
              <a:rPr lang="es-ES" baseline="0" dirty="0" smtClean="0"/>
              <a:t> </a:t>
            </a:r>
            <a:r>
              <a:rPr lang="es-ES" baseline="0" dirty="0" err="1" smtClean="0"/>
              <a:t>was</a:t>
            </a:r>
            <a:r>
              <a:rPr lang="es-ES" baseline="0" dirty="0" smtClean="0"/>
              <a:t> </a:t>
            </a:r>
            <a:r>
              <a:rPr lang="es-ES" baseline="0" dirty="0" err="1" smtClean="0"/>
              <a:t>already</a:t>
            </a:r>
            <a:r>
              <a:rPr lang="es-ES" baseline="0" dirty="0" smtClean="0"/>
              <a:t> </a:t>
            </a:r>
            <a:r>
              <a:rPr lang="es-ES" baseline="0" dirty="0" err="1" smtClean="0"/>
              <a:t>working</a:t>
            </a:r>
            <a:r>
              <a:rPr lang="es-ES" baseline="0" dirty="0" smtClean="0"/>
              <a:t> </a:t>
            </a:r>
            <a:r>
              <a:rPr lang="es-ES" baseline="0" dirty="0" err="1" smtClean="0"/>
              <a:t>with</a:t>
            </a:r>
            <a:r>
              <a:rPr lang="es-ES" baseline="0" dirty="0" smtClean="0"/>
              <a:t> </a:t>
            </a:r>
            <a:r>
              <a:rPr lang="es-ES" baseline="0" dirty="0" err="1" smtClean="0"/>
              <a:t>it</a:t>
            </a:r>
            <a:r>
              <a:rPr lang="es-ES" baseline="0" dirty="0" smtClean="0"/>
              <a:t> and </a:t>
            </a:r>
            <a:r>
              <a:rPr lang="es-ES" baseline="0" dirty="0" err="1" smtClean="0"/>
              <a:t>had</a:t>
            </a:r>
            <a:r>
              <a:rPr lang="es-ES" baseline="0" dirty="0" smtClean="0"/>
              <a:t> a </a:t>
            </a:r>
            <a:r>
              <a:rPr lang="es-ES" baseline="0" dirty="0" err="1" smtClean="0"/>
              <a:t>lot</a:t>
            </a:r>
            <a:r>
              <a:rPr lang="es-ES" baseline="0" dirty="0" smtClean="0"/>
              <a:t> of </a:t>
            </a:r>
            <a:r>
              <a:rPr lang="es-ES" baseline="0" dirty="0" err="1" smtClean="0"/>
              <a:t>experience</a:t>
            </a:r>
            <a:r>
              <a:rPr lang="es-ES" baseline="0" dirty="0" smtClean="0"/>
              <a:t> </a:t>
            </a:r>
            <a:r>
              <a:rPr lang="es-ES" baseline="0" dirty="0" err="1" smtClean="0"/>
              <a:t>with</a:t>
            </a:r>
            <a:r>
              <a:rPr lang="es-ES" baseline="0" dirty="0" smtClean="0"/>
              <a:t> </a:t>
            </a:r>
            <a:r>
              <a:rPr lang="es-ES" baseline="0" dirty="0" err="1" smtClean="0"/>
              <a:t>it</a:t>
            </a:r>
            <a:r>
              <a:rPr lang="es-ES" baseline="0" dirty="0" smtClean="0"/>
              <a:t>, </a:t>
            </a:r>
            <a:r>
              <a:rPr lang="es-ES" baseline="0" dirty="0" err="1" smtClean="0"/>
              <a:t>too</a:t>
            </a:r>
            <a:r>
              <a:rPr lang="es-ES" baseline="0" dirty="0" smtClean="0"/>
              <a:t>.</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And</a:t>
            </a:r>
            <a:r>
              <a:rPr lang="es-ES" baseline="0" dirty="0" smtClean="0"/>
              <a:t> </a:t>
            </a:r>
            <a:r>
              <a:rPr lang="es-ES" baseline="0" dirty="0" err="1" smtClean="0"/>
              <a:t>last</a:t>
            </a:r>
            <a:r>
              <a:rPr lang="es-ES" baseline="0" dirty="0" smtClean="0"/>
              <a:t>, </a:t>
            </a:r>
            <a:r>
              <a:rPr lang="es-ES" baseline="0" dirty="0" err="1" smtClean="0"/>
              <a:t>but</a:t>
            </a:r>
            <a:r>
              <a:rPr lang="es-ES" baseline="0" dirty="0" smtClean="0"/>
              <a:t> </a:t>
            </a:r>
            <a:r>
              <a:rPr lang="es-ES" baseline="0" dirty="0" err="1" smtClean="0"/>
              <a:t>not</a:t>
            </a:r>
            <a:r>
              <a:rPr lang="es-ES" baseline="0" dirty="0" smtClean="0"/>
              <a:t> </a:t>
            </a:r>
            <a:r>
              <a:rPr lang="es-ES" baseline="0" dirty="0" err="1" smtClean="0"/>
              <a:t>least</a:t>
            </a:r>
            <a:r>
              <a:rPr lang="es-ES" baseline="0" dirty="0" smtClean="0"/>
              <a:t>, </a:t>
            </a:r>
            <a:r>
              <a:rPr lang="es-ES" baseline="0" dirty="0" err="1" smtClean="0"/>
              <a:t>we’ll</a:t>
            </a:r>
            <a:r>
              <a:rPr lang="es-ES" baseline="0" dirty="0" smtClean="0"/>
              <a:t> </a:t>
            </a:r>
            <a:r>
              <a:rPr lang="es-ES" baseline="0" dirty="0" err="1" smtClean="0"/>
              <a:t>talk</a:t>
            </a:r>
            <a:r>
              <a:rPr lang="es-ES" baseline="0" dirty="0" smtClean="0"/>
              <a:t> </a:t>
            </a:r>
            <a:r>
              <a:rPr lang="es-ES" baseline="0" dirty="0" err="1" smtClean="0"/>
              <a:t>about</a:t>
            </a:r>
            <a:r>
              <a:rPr lang="es-ES" baseline="0" dirty="0" smtClean="0"/>
              <a:t> </a:t>
            </a:r>
            <a:r>
              <a:rPr lang="es-ES" baseline="0" dirty="0" err="1" smtClean="0"/>
              <a:t>the</a:t>
            </a:r>
            <a:r>
              <a:rPr lang="es-ES" baseline="0" dirty="0" smtClean="0"/>
              <a:t> </a:t>
            </a:r>
            <a:r>
              <a:rPr lang="es-ES" baseline="0" dirty="0" err="1" smtClean="0"/>
              <a:t>current</a:t>
            </a:r>
            <a:r>
              <a:rPr lang="es-ES" baseline="0" dirty="0" smtClean="0"/>
              <a:t> status of </a:t>
            </a:r>
            <a:r>
              <a:rPr lang="es-ES" baseline="0" dirty="0" err="1" smtClean="0"/>
              <a:t>our</a:t>
            </a:r>
            <a:r>
              <a:rPr lang="es-ES" baseline="0" dirty="0" smtClean="0"/>
              <a:t> </a:t>
            </a:r>
            <a:r>
              <a:rPr lang="es-ES" baseline="0" dirty="0" err="1" smtClean="0"/>
              <a:t>project</a:t>
            </a:r>
            <a:r>
              <a:rPr lang="es-ES" baseline="0" dirty="0" smtClean="0"/>
              <a:t>.</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smtClean="0"/>
              <a:t>Currently</a:t>
            </a:r>
            <a:r>
              <a:rPr lang="es-ES" baseline="0" dirty="0" smtClean="0"/>
              <a:t> </a:t>
            </a:r>
            <a:r>
              <a:rPr lang="es-ES" baseline="0" dirty="0" err="1" smtClean="0"/>
              <a:t>we’ve</a:t>
            </a:r>
            <a:r>
              <a:rPr lang="es-ES" baseline="0" dirty="0" smtClean="0"/>
              <a:t> </a:t>
            </a:r>
            <a:r>
              <a:rPr lang="es-ES" baseline="0" dirty="0" err="1" smtClean="0"/>
              <a:t>spent</a:t>
            </a:r>
            <a:r>
              <a:rPr lang="es-ES" baseline="0" dirty="0" smtClean="0"/>
              <a:t> a total </a:t>
            </a:r>
            <a:r>
              <a:rPr lang="es-ES" baseline="0" dirty="0" err="1" smtClean="0"/>
              <a:t>amount</a:t>
            </a:r>
            <a:r>
              <a:rPr lang="es-ES" baseline="0" dirty="0" smtClean="0"/>
              <a:t> of XX </a:t>
            </a:r>
            <a:r>
              <a:rPr lang="es-ES" baseline="0" dirty="0" err="1" smtClean="0"/>
              <a:t>hours</a:t>
            </a:r>
            <a:r>
              <a:rPr lang="es-ES" baseline="0" dirty="0" smtClean="0"/>
              <a:t> and XX euros, </a:t>
            </a:r>
            <a:r>
              <a:rPr lang="es-ES" baseline="0" dirty="0" err="1" smtClean="0"/>
              <a:t>which</a:t>
            </a:r>
            <a:r>
              <a:rPr lang="es-ES" baseline="0" dirty="0" smtClean="0"/>
              <a:t> </a:t>
            </a:r>
            <a:r>
              <a:rPr lang="es-ES" baseline="0" dirty="0" err="1" smtClean="0"/>
              <a:t>is</a:t>
            </a:r>
            <a:r>
              <a:rPr lang="es-ES" baseline="0" dirty="0" smtClean="0"/>
              <a:t> a XX and a XX </a:t>
            </a:r>
            <a:r>
              <a:rPr lang="es-ES" baseline="0" dirty="0" err="1" smtClean="0"/>
              <a:t>percent</a:t>
            </a:r>
            <a:r>
              <a:rPr lang="es-ES" baseline="0" dirty="0" smtClean="0"/>
              <a:t> </a:t>
            </a:r>
            <a:r>
              <a:rPr lang="es-ES" baseline="0" dirty="0" err="1" smtClean="0"/>
              <a:t>from</a:t>
            </a:r>
            <a:r>
              <a:rPr lang="es-ES" baseline="0" dirty="0" smtClean="0"/>
              <a:t> </a:t>
            </a:r>
            <a:r>
              <a:rPr lang="es-ES" baseline="0" dirty="0" err="1" smtClean="0"/>
              <a:t>the</a:t>
            </a:r>
            <a:r>
              <a:rPr lang="es-ES" baseline="0" dirty="0" smtClean="0"/>
              <a:t> total, and </a:t>
            </a:r>
            <a:r>
              <a:rPr lang="es-ES" baseline="0" dirty="0" err="1" smtClean="0"/>
              <a:t>different</a:t>
            </a:r>
            <a:r>
              <a:rPr lang="es-ES" baseline="0" dirty="0" smtClean="0"/>
              <a:t> </a:t>
            </a:r>
            <a:r>
              <a:rPr lang="es-ES" baseline="0" dirty="0" err="1" smtClean="0"/>
              <a:t>from</a:t>
            </a:r>
            <a:r>
              <a:rPr lang="es-ES" baseline="0" dirty="0" smtClean="0"/>
              <a:t> </a:t>
            </a:r>
            <a:r>
              <a:rPr lang="es-ES" baseline="0" dirty="0" err="1" smtClean="0"/>
              <a:t>the</a:t>
            </a:r>
            <a:r>
              <a:rPr lang="es-ES" baseline="0" dirty="0" smtClean="0"/>
              <a:t> XX and XX </a:t>
            </a:r>
            <a:r>
              <a:rPr lang="es-ES" baseline="0" dirty="0" err="1" smtClean="0"/>
              <a:t>expected</a:t>
            </a:r>
            <a:r>
              <a:rPr lang="es-ES" baseline="0" dirty="0" smtClean="0"/>
              <a:t> </a:t>
            </a:r>
            <a:r>
              <a:rPr lang="es-ES" baseline="0" dirty="0" err="1" smtClean="0"/>
              <a:t>this</a:t>
            </a:r>
            <a:r>
              <a:rPr lang="es-ES" baseline="0" dirty="0" smtClean="0"/>
              <a:t> </a:t>
            </a:r>
            <a:r>
              <a:rPr lang="es-ES" baseline="0" dirty="0" err="1" smtClean="0"/>
              <a:t>week</a:t>
            </a:r>
            <a:r>
              <a:rPr lang="es-ES" baseline="0" dirty="0" smtClean="0"/>
              <a:t>. </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a:t>
            </a:r>
            <a:r>
              <a:rPr lang="es-ES" baseline="0" dirty="0" err="1" smtClean="0"/>
              <a:t>The</a:t>
            </a:r>
            <a:r>
              <a:rPr lang="es-ES" baseline="0" dirty="0" smtClean="0"/>
              <a:t> </a:t>
            </a:r>
            <a:r>
              <a:rPr lang="es-ES" baseline="0" dirty="0" err="1" smtClean="0"/>
              <a:t>problems</a:t>
            </a:r>
            <a:r>
              <a:rPr lang="es-ES" baseline="0" dirty="0" smtClean="0"/>
              <a:t> </a:t>
            </a:r>
            <a:r>
              <a:rPr lang="es-ES" baseline="0" dirty="0" err="1" smtClean="0"/>
              <a:t>which</a:t>
            </a:r>
            <a:r>
              <a:rPr lang="es-ES" baseline="0" dirty="0" smtClean="0"/>
              <a:t> </a:t>
            </a:r>
            <a:r>
              <a:rPr lang="es-ES" baseline="0" dirty="0" err="1" smtClean="0"/>
              <a:t>resulted</a:t>
            </a:r>
            <a:r>
              <a:rPr lang="es-ES" baseline="0" dirty="0" smtClean="0"/>
              <a:t> in </a:t>
            </a:r>
            <a:r>
              <a:rPr lang="es-ES" baseline="0" dirty="0" err="1" smtClean="0"/>
              <a:t>these</a:t>
            </a:r>
            <a:r>
              <a:rPr lang="es-ES" baseline="0" dirty="0" smtClean="0"/>
              <a:t> </a:t>
            </a:r>
            <a:r>
              <a:rPr lang="es-ES" baseline="0" dirty="0" err="1" smtClean="0"/>
              <a:t>variations</a:t>
            </a:r>
            <a:r>
              <a:rPr lang="es-ES" baseline="0" dirty="0" smtClean="0"/>
              <a:t> </a:t>
            </a:r>
            <a:r>
              <a:rPr lang="es-ES" baseline="0" dirty="0" err="1" smtClean="0"/>
              <a:t>will</a:t>
            </a:r>
            <a:r>
              <a:rPr lang="es-ES" baseline="0" dirty="0" smtClean="0"/>
              <a:t> be </a:t>
            </a:r>
            <a:r>
              <a:rPr lang="es-ES" baseline="0" dirty="0" err="1" smtClean="0"/>
              <a:t>explained</a:t>
            </a:r>
            <a:r>
              <a:rPr lang="es-ES" baseline="0" dirty="0" smtClean="0"/>
              <a:t> </a:t>
            </a:r>
            <a:r>
              <a:rPr lang="es-ES" baseline="0" dirty="0" err="1" smtClean="0"/>
              <a:t>later</a:t>
            </a:r>
            <a:r>
              <a:rPr lang="es-ES" baseline="0" dirty="0" smtClean="0"/>
              <a:t>)</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smtClean="0"/>
              <a:t>This</a:t>
            </a:r>
            <a:r>
              <a:rPr lang="es-ES" dirty="0" smtClean="0"/>
              <a:t> </a:t>
            </a:r>
            <a:r>
              <a:rPr lang="es-ES" dirty="0" err="1" smtClean="0"/>
              <a:t>investment</a:t>
            </a:r>
            <a:r>
              <a:rPr lang="es-ES" baseline="0" dirty="0" smtClean="0"/>
              <a:t> </a:t>
            </a:r>
            <a:r>
              <a:rPr lang="es-ES" baseline="0" dirty="0" err="1" smtClean="0"/>
              <a:t>is</a:t>
            </a:r>
            <a:r>
              <a:rPr lang="es-ES" baseline="0" dirty="0" smtClean="0"/>
              <a:t> </a:t>
            </a:r>
            <a:r>
              <a:rPr lang="es-ES" baseline="0" dirty="0" err="1" smtClean="0"/>
              <a:t>translated</a:t>
            </a:r>
            <a:r>
              <a:rPr lang="es-ES" baseline="0" dirty="0" smtClean="0"/>
              <a:t> </a:t>
            </a:r>
            <a:r>
              <a:rPr lang="es-ES" baseline="0" dirty="0" err="1" smtClean="0"/>
              <a:t>into</a:t>
            </a:r>
            <a:r>
              <a:rPr lang="es-ES" baseline="0" dirty="0" smtClean="0"/>
              <a:t> </a:t>
            </a:r>
            <a:r>
              <a:rPr lang="es-ES" baseline="0" dirty="0" err="1" smtClean="0"/>
              <a:t>this</a:t>
            </a:r>
            <a:r>
              <a:rPr lang="es-ES" baseline="0" dirty="0" smtClean="0"/>
              <a:t> </a:t>
            </a:r>
            <a:r>
              <a:rPr lang="es-ES" baseline="0" dirty="0" err="1" smtClean="0"/>
              <a:t>burndown</a:t>
            </a:r>
            <a:r>
              <a:rPr lang="es-ES" baseline="0" dirty="0" smtClean="0"/>
              <a:t> </a:t>
            </a:r>
            <a:r>
              <a:rPr lang="es-ES" baseline="0" dirty="0" err="1" smtClean="0"/>
              <a:t>graphic</a:t>
            </a:r>
            <a:r>
              <a:rPr lang="es-ES" baseline="0" dirty="0" smtClean="0"/>
              <a:t>, in </a:t>
            </a:r>
            <a:r>
              <a:rPr lang="es-ES" baseline="0" dirty="0" err="1" smtClean="0"/>
              <a:t>which</a:t>
            </a:r>
            <a:r>
              <a:rPr lang="es-ES" baseline="0" dirty="0" smtClean="0"/>
              <a:t> </a:t>
            </a:r>
            <a:r>
              <a:rPr lang="es-ES" baseline="0" dirty="0" err="1" smtClean="0"/>
              <a:t>we</a:t>
            </a:r>
            <a:r>
              <a:rPr lang="es-ES" baseline="0" dirty="0" smtClean="0"/>
              <a:t> can </a:t>
            </a:r>
            <a:r>
              <a:rPr lang="es-ES" baseline="0" dirty="0" err="1" smtClean="0"/>
              <a:t>see</a:t>
            </a:r>
            <a:r>
              <a:rPr lang="es-ES" baseline="0" dirty="0" smtClean="0"/>
              <a:t> </a:t>
            </a:r>
            <a:r>
              <a:rPr lang="es-ES" baseline="0" dirty="0" err="1" smtClean="0"/>
              <a:t>that</a:t>
            </a:r>
            <a:r>
              <a:rPr lang="es-ES" baseline="0" dirty="0" smtClean="0"/>
              <a:t> </a:t>
            </a:r>
            <a:r>
              <a:rPr lang="es-ES" baseline="0" dirty="0" err="1" smtClean="0"/>
              <a:t>we</a:t>
            </a:r>
            <a:r>
              <a:rPr lang="es-ES" baseline="0" dirty="0" smtClean="0"/>
              <a:t> </a:t>
            </a:r>
            <a:r>
              <a:rPr lang="es-ES" baseline="0" dirty="0" err="1" smtClean="0"/>
              <a:t>have</a:t>
            </a:r>
            <a:r>
              <a:rPr lang="es-ES" baseline="0" dirty="0" smtClean="0"/>
              <a:t> </a:t>
            </a:r>
            <a:r>
              <a:rPr lang="es-ES" baseline="0" dirty="0" err="1" smtClean="0"/>
              <a:t>remaining</a:t>
            </a:r>
            <a:r>
              <a:rPr lang="es-ES" baseline="0" dirty="0" smtClean="0"/>
              <a:t> a total of XX </a:t>
            </a:r>
            <a:r>
              <a:rPr lang="es-ES" baseline="0" dirty="0" err="1" smtClean="0"/>
              <a:t>history</a:t>
            </a:r>
            <a:r>
              <a:rPr lang="es-ES" baseline="0" dirty="0" smtClean="0"/>
              <a:t> </a:t>
            </a:r>
            <a:r>
              <a:rPr lang="es-ES" baseline="0" dirty="0" err="1" smtClean="0"/>
              <a:t>points</a:t>
            </a:r>
            <a:r>
              <a:rPr lang="es-ES" baseline="0" dirty="0" smtClean="0"/>
              <a:t> </a:t>
            </a:r>
            <a:r>
              <a:rPr lang="es-ES" baseline="0" dirty="0" err="1" smtClean="0"/>
              <a:t>from</a:t>
            </a:r>
            <a:r>
              <a:rPr lang="es-ES" baseline="0" dirty="0" smtClean="0"/>
              <a:t> </a:t>
            </a:r>
            <a:r>
              <a:rPr lang="es-ES" baseline="0" dirty="0" err="1" smtClean="0"/>
              <a:t>the</a:t>
            </a:r>
            <a:r>
              <a:rPr lang="es-ES" baseline="0" dirty="0" smtClean="0"/>
              <a:t> XX </a:t>
            </a:r>
            <a:r>
              <a:rPr lang="es-ES" baseline="0" dirty="0" err="1" smtClean="0"/>
              <a:t>we</a:t>
            </a:r>
            <a:r>
              <a:rPr lang="es-ES" baseline="0" dirty="0" smtClean="0"/>
              <a:t> </a:t>
            </a:r>
            <a:r>
              <a:rPr lang="es-ES" baseline="0" dirty="0" err="1" smtClean="0"/>
              <a:t>had</a:t>
            </a:r>
            <a:r>
              <a:rPr lang="es-ES" baseline="0" dirty="0" smtClean="0"/>
              <a:t> in </a:t>
            </a:r>
            <a:r>
              <a:rPr lang="es-ES" baseline="0" dirty="0" err="1" smtClean="0"/>
              <a:t>the</a:t>
            </a:r>
            <a:r>
              <a:rPr lang="es-ES" baseline="0" dirty="0" smtClean="0"/>
              <a:t> </a:t>
            </a:r>
            <a:r>
              <a:rPr lang="es-ES" baseline="0" dirty="0" err="1" smtClean="0"/>
              <a:t>beginning</a:t>
            </a:r>
            <a:r>
              <a:rPr lang="es-ES" baseline="0" dirty="0" smtClean="0"/>
              <a:t> of </a:t>
            </a:r>
            <a:r>
              <a:rPr lang="es-ES" baseline="0" dirty="0" err="1" smtClean="0"/>
              <a:t>the</a:t>
            </a:r>
            <a:r>
              <a:rPr lang="es-ES" baseline="0" dirty="0" smtClean="0"/>
              <a:t> sprint.</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About</a:t>
            </a:r>
            <a:r>
              <a:rPr lang="es-ES" baseline="0" dirty="0" smtClean="0"/>
              <a:t> </a:t>
            </a:r>
            <a:r>
              <a:rPr lang="es-ES" baseline="0" dirty="0" err="1" smtClean="0"/>
              <a:t>the</a:t>
            </a:r>
            <a:r>
              <a:rPr lang="es-ES" baseline="0" dirty="0" smtClean="0"/>
              <a:t> </a:t>
            </a:r>
            <a:r>
              <a:rPr lang="es-ES" baseline="0" dirty="0" err="1" smtClean="0"/>
              <a:t>features</a:t>
            </a:r>
            <a:r>
              <a:rPr lang="es-ES" baseline="0" dirty="0" smtClean="0"/>
              <a:t> </a:t>
            </a:r>
            <a:r>
              <a:rPr lang="es-ES" baseline="0" dirty="0" err="1" smtClean="0"/>
              <a:t>we</a:t>
            </a:r>
            <a:r>
              <a:rPr lang="es-ES" baseline="0" dirty="0" smtClean="0"/>
              <a:t> </a:t>
            </a:r>
            <a:r>
              <a:rPr lang="es-ES" baseline="0" dirty="0" err="1" smtClean="0"/>
              <a:t>wanted</a:t>
            </a:r>
            <a:r>
              <a:rPr lang="es-ES" baseline="0" dirty="0" smtClean="0"/>
              <a:t> to </a:t>
            </a:r>
            <a:r>
              <a:rPr lang="es-ES" baseline="0" dirty="0" err="1" smtClean="0"/>
              <a:t>implement</a:t>
            </a:r>
            <a:r>
              <a:rPr lang="es-ES" baseline="0" dirty="0" smtClean="0"/>
              <a:t> </a:t>
            </a:r>
            <a:r>
              <a:rPr lang="es-ES" baseline="0" dirty="0" err="1" smtClean="0"/>
              <a:t>this</a:t>
            </a:r>
            <a:r>
              <a:rPr lang="es-ES" baseline="0" dirty="0" smtClean="0"/>
              <a:t> sprint, at </a:t>
            </a:r>
            <a:r>
              <a:rPr lang="es-ES" baseline="0" dirty="0" err="1" smtClean="0"/>
              <a:t>first</a:t>
            </a:r>
            <a:r>
              <a:rPr lang="es-ES" baseline="0" dirty="0" smtClean="0"/>
              <a:t> </a:t>
            </a:r>
            <a:r>
              <a:rPr lang="es-ES" baseline="0" dirty="0" err="1" smtClean="0"/>
              <a:t>we</a:t>
            </a:r>
            <a:r>
              <a:rPr lang="es-ES" baseline="0" dirty="0" smtClean="0"/>
              <a:t> </a:t>
            </a:r>
            <a:r>
              <a:rPr lang="es-ES" baseline="0" dirty="0" err="1" smtClean="0"/>
              <a:t>wanted</a:t>
            </a:r>
            <a:r>
              <a:rPr lang="es-ES" baseline="0" dirty="0" smtClean="0"/>
              <a:t> to combine </a:t>
            </a:r>
            <a:r>
              <a:rPr lang="es-ES" baseline="0" dirty="0" err="1" smtClean="0"/>
              <a:t>both</a:t>
            </a:r>
            <a:r>
              <a:rPr lang="es-ES" baseline="0" dirty="0" smtClean="0"/>
              <a:t> </a:t>
            </a:r>
            <a:r>
              <a:rPr lang="es-ES" baseline="0" dirty="0" err="1" smtClean="0"/>
              <a:t>the</a:t>
            </a:r>
            <a:r>
              <a:rPr lang="es-ES" baseline="0" dirty="0" smtClean="0"/>
              <a:t> </a:t>
            </a:r>
            <a:r>
              <a:rPr lang="es-ES" baseline="0" dirty="0" err="1" smtClean="0"/>
              <a:t>main</a:t>
            </a:r>
            <a:r>
              <a:rPr lang="es-ES" baseline="0" dirty="0" smtClean="0"/>
              <a:t> CRUDS </a:t>
            </a:r>
            <a:r>
              <a:rPr lang="es-ES" baseline="0" dirty="0" err="1" smtClean="0"/>
              <a:t>for</a:t>
            </a:r>
            <a:r>
              <a:rPr lang="es-ES" baseline="0" dirty="0" smtClean="0"/>
              <a:t> </a:t>
            </a:r>
            <a:r>
              <a:rPr lang="es-ES" baseline="0" dirty="0" err="1" smtClean="0"/>
              <a:t>managing</a:t>
            </a:r>
            <a:r>
              <a:rPr lang="es-ES" baseline="0" dirty="0" smtClean="0"/>
              <a:t> </a:t>
            </a:r>
            <a:r>
              <a:rPr lang="es-ES" baseline="0" dirty="0" err="1" smtClean="0"/>
              <a:t>teachers</a:t>
            </a:r>
            <a:r>
              <a:rPr lang="es-ES" baseline="0" dirty="0" smtClean="0"/>
              <a:t>, </a:t>
            </a:r>
            <a:r>
              <a:rPr lang="es-ES" baseline="0" dirty="0" err="1" smtClean="0"/>
              <a:t>students</a:t>
            </a:r>
            <a:r>
              <a:rPr lang="es-ES" baseline="0" dirty="0" smtClean="0"/>
              <a:t>, </a:t>
            </a:r>
            <a:r>
              <a:rPr lang="es-ES" baseline="0" dirty="0" err="1" smtClean="0"/>
              <a:t>subjects</a:t>
            </a:r>
            <a:r>
              <a:rPr lang="es-ES" baseline="0" dirty="0" smtClean="0"/>
              <a:t> and </a:t>
            </a:r>
            <a:r>
              <a:rPr lang="es-ES" baseline="0" dirty="0" err="1" smtClean="0"/>
              <a:t>schools</a:t>
            </a:r>
            <a:r>
              <a:rPr lang="es-ES" baseline="0" dirty="0" smtClean="0"/>
              <a:t>, and </a:t>
            </a:r>
            <a:r>
              <a:rPr lang="es-ES" baseline="0" dirty="0" err="1" smtClean="0"/>
              <a:t>the</a:t>
            </a:r>
            <a:r>
              <a:rPr lang="es-ES" baseline="0" dirty="0" smtClean="0"/>
              <a:t> </a:t>
            </a:r>
            <a:r>
              <a:rPr lang="es-ES" baseline="0" dirty="0" err="1" smtClean="0"/>
              <a:t>creation</a:t>
            </a:r>
            <a:r>
              <a:rPr lang="es-ES" baseline="0" dirty="0" smtClean="0"/>
              <a:t> (</a:t>
            </a:r>
            <a:r>
              <a:rPr lang="es-ES" baseline="0" dirty="0" err="1" smtClean="0"/>
              <a:t>not</a:t>
            </a:r>
            <a:r>
              <a:rPr lang="es-ES" baseline="0" dirty="0" smtClean="0"/>
              <a:t> </a:t>
            </a:r>
            <a:r>
              <a:rPr lang="es-ES" baseline="0" dirty="0" err="1" smtClean="0"/>
              <a:t>storage</a:t>
            </a:r>
            <a:r>
              <a:rPr lang="es-ES" baseline="0" dirty="0" smtClean="0"/>
              <a:t>) of </a:t>
            </a:r>
            <a:r>
              <a:rPr lang="es-ES" baseline="0" dirty="0" err="1" smtClean="0"/>
              <a:t>exercises</a:t>
            </a:r>
            <a:r>
              <a:rPr lang="es-ES" baseline="0" dirty="0" smtClean="0"/>
              <a:t> in </a:t>
            </a:r>
            <a:r>
              <a:rPr lang="es-ES" baseline="0" dirty="0" err="1" smtClean="0"/>
              <a:t>the</a:t>
            </a:r>
            <a:r>
              <a:rPr lang="es-ES" baseline="0" dirty="0" smtClean="0"/>
              <a:t> </a:t>
            </a:r>
            <a:r>
              <a:rPr lang="es-ES" baseline="0" dirty="0" err="1" smtClean="0"/>
              <a:t>system</a:t>
            </a:r>
            <a:r>
              <a:rPr lang="es-ES" baseline="0" dirty="0" smtClean="0"/>
              <a:t>.</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But</a:t>
            </a:r>
            <a:r>
              <a:rPr lang="es-ES" baseline="0" dirty="0" smtClean="0"/>
              <a:t> once </a:t>
            </a:r>
            <a:r>
              <a:rPr lang="es-ES" baseline="0" dirty="0" err="1" smtClean="0"/>
              <a:t>we</a:t>
            </a:r>
            <a:r>
              <a:rPr lang="es-ES" baseline="0" dirty="0" smtClean="0"/>
              <a:t> </a:t>
            </a:r>
            <a:r>
              <a:rPr lang="es-ES" baseline="0" dirty="0" err="1" smtClean="0"/>
              <a:t>developed</a:t>
            </a:r>
            <a:r>
              <a:rPr lang="es-ES" baseline="0" dirty="0" smtClean="0"/>
              <a:t> </a:t>
            </a:r>
            <a:r>
              <a:rPr lang="es-ES" baseline="0" dirty="0" err="1" smtClean="0"/>
              <a:t>our</a:t>
            </a:r>
            <a:r>
              <a:rPr lang="es-ES" baseline="0" dirty="0" smtClean="0"/>
              <a:t> </a:t>
            </a:r>
            <a:r>
              <a:rPr lang="es-ES" baseline="0" dirty="0" err="1" smtClean="0"/>
              <a:t>business</a:t>
            </a:r>
            <a:r>
              <a:rPr lang="es-ES" baseline="0" dirty="0" smtClean="0"/>
              <a:t> plan </a:t>
            </a:r>
            <a:r>
              <a:rPr lang="es-ES" baseline="0" dirty="0" err="1" smtClean="0"/>
              <a:t>we</a:t>
            </a:r>
            <a:r>
              <a:rPr lang="es-ES" baseline="0" dirty="0" smtClean="0"/>
              <a:t> </a:t>
            </a:r>
            <a:r>
              <a:rPr lang="es-ES" baseline="0" dirty="0" err="1" smtClean="0"/>
              <a:t>realised</a:t>
            </a:r>
            <a:r>
              <a:rPr lang="es-ES" baseline="0" dirty="0" smtClean="0"/>
              <a:t> </a:t>
            </a:r>
            <a:r>
              <a:rPr lang="es-ES" baseline="0" dirty="0" err="1" smtClean="0"/>
              <a:t>that</a:t>
            </a:r>
            <a:r>
              <a:rPr lang="es-ES" baseline="0" dirty="0" smtClean="0"/>
              <a:t> </a:t>
            </a:r>
            <a:r>
              <a:rPr lang="es-ES" baseline="0" dirty="0" err="1" smtClean="0"/>
              <a:t>our</a:t>
            </a:r>
            <a:r>
              <a:rPr lang="es-ES" baseline="0" dirty="0" smtClean="0"/>
              <a:t> </a:t>
            </a:r>
            <a:r>
              <a:rPr lang="es-ES" baseline="0" dirty="0" err="1" smtClean="0"/>
              <a:t>focus</a:t>
            </a:r>
            <a:r>
              <a:rPr lang="es-ES" baseline="0" dirty="0" smtClean="0"/>
              <a:t> in </a:t>
            </a:r>
            <a:r>
              <a:rPr lang="es-ES" baseline="0" dirty="0" err="1" smtClean="0"/>
              <a:t>the</a:t>
            </a:r>
            <a:r>
              <a:rPr lang="es-ES" baseline="0" dirty="0" smtClean="0"/>
              <a:t> </a:t>
            </a:r>
            <a:r>
              <a:rPr lang="es-ES" baseline="0" dirty="0" err="1" smtClean="0"/>
              <a:t>development</a:t>
            </a:r>
            <a:r>
              <a:rPr lang="es-ES" baseline="0" dirty="0" smtClean="0"/>
              <a:t> </a:t>
            </a:r>
            <a:r>
              <a:rPr lang="es-ES" baseline="0" dirty="0" err="1" smtClean="0"/>
              <a:t>wasn’t</a:t>
            </a:r>
            <a:r>
              <a:rPr lang="es-ES" baseline="0" dirty="0" smtClean="0"/>
              <a:t> quite </a:t>
            </a:r>
            <a:r>
              <a:rPr lang="es-ES" baseline="0" dirty="0" err="1" smtClean="0"/>
              <a:t>right</a:t>
            </a:r>
            <a:r>
              <a:rPr lang="es-ES" baseline="0" dirty="0" smtClean="0"/>
              <a:t> </a:t>
            </a:r>
            <a:r>
              <a:rPr lang="es-ES" baseline="0" dirty="0" err="1" smtClean="0"/>
              <a:t>if</a:t>
            </a:r>
            <a:r>
              <a:rPr lang="es-ES" baseline="0" dirty="0" smtClean="0"/>
              <a:t> </a:t>
            </a:r>
            <a:r>
              <a:rPr lang="es-ES" baseline="0" dirty="0" err="1" smtClean="0"/>
              <a:t>we</a:t>
            </a:r>
            <a:r>
              <a:rPr lang="es-ES" baseline="0" dirty="0" smtClean="0"/>
              <a:t> </a:t>
            </a:r>
            <a:r>
              <a:rPr lang="es-ES" baseline="0" dirty="0" err="1" smtClean="0"/>
              <a:t>wanted</a:t>
            </a:r>
            <a:r>
              <a:rPr lang="es-ES" baseline="0" dirty="0" smtClean="0"/>
              <a:t> to </a:t>
            </a:r>
            <a:r>
              <a:rPr lang="es-ES" baseline="0" dirty="0" err="1" smtClean="0"/>
              <a:t>have</a:t>
            </a:r>
            <a:r>
              <a:rPr lang="es-ES" baseline="0" dirty="0" smtClean="0"/>
              <a:t> </a:t>
            </a:r>
            <a:r>
              <a:rPr lang="es-ES" baseline="0" dirty="0" err="1" smtClean="0"/>
              <a:t>good</a:t>
            </a:r>
            <a:r>
              <a:rPr lang="es-ES" baseline="0" dirty="0" smtClean="0"/>
              <a:t> </a:t>
            </a:r>
            <a:r>
              <a:rPr lang="es-ES" baseline="0" dirty="0" err="1" smtClean="0"/>
              <a:t>results</a:t>
            </a:r>
            <a:r>
              <a:rPr lang="es-ES" baseline="0" dirty="0" smtClean="0"/>
              <a:t>. So, </a:t>
            </a:r>
            <a:r>
              <a:rPr lang="es-ES" baseline="0" dirty="0" err="1" smtClean="0"/>
              <a:t>we</a:t>
            </a:r>
            <a:r>
              <a:rPr lang="es-ES" baseline="0" dirty="0" smtClean="0"/>
              <a:t> </a:t>
            </a:r>
            <a:r>
              <a:rPr lang="es-ES" baseline="0" dirty="0" err="1" smtClean="0"/>
              <a:t>decided</a:t>
            </a:r>
            <a:r>
              <a:rPr lang="es-ES" baseline="0" dirty="0" smtClean="0"/>
              <a:t> to </a:t>
            </a:r>
            <a:r>
              <a:rPr lang="es-ES" baseline="0" dirty="0" err="1" smtClean="0"/>
              <a:t>focus</a:t>
            </a:r>
            <a:r>
              <a:rPr lang="es-ES" baseline="0" dirty="0" smtClean="0"/>
              <a:t> </a:t>
            </a:r>
            <a:r>
              <a:rPr lang="es-ES" baseline="0" dirty="0" err="1" smtClean="0"/>
              <a:t>into</a:t>
            </a:r>
            <a:r>
              <a:rPr lang="es-ES" baseline="0" dirty="0" smtClean="0"/>
              <a:t> </a:t>
            </a:r>
            <a:r>
              <a:rPr lang="es-ES" baseline="0" dirty="0" err="1" smtClean="0"/>
              <a:t>the</a:t>
            </a:r>
            <a:r>
              <a:rPr lang="es-ES" baseline="0" dirty="0" smtClean="0"/>
              <a:t> </a:t>
            </a:r>
            <a:r>
              <a:rPr lang="es-ES" baseline="0" dirty="0" err="1" smtClean="0"/>
              <a:t>creation</a:t>
            </a:r>
            <a:r>
              <a:rPr lang="es-ES" baseline="0" dirty="0" smtClean="0"/>
              <a:t> and </a:t>
            </a:r>
            <a:r>
              <a:rPr lang="es-ES" baseline="0" dirty="0" err="1" smtClean="0"/>
              <a:t>execution</a:t>
            </a:r>
            <a:r>
              <a:rPr lang="es-ES" baseline="0" dirty="0" smtClean="0"/>
              <a:t> (</a:t>
            </a:r>
            <a:r>
              <a:rPr lang="es-ES" baseline="0" dirty="0" err="1" smtClean="0"/>
              <a:t>not</a:t>
            </a:r>
            <a:r>
              <a:rPr lang="es-ES" baseline="0" dirty="0" smtClean="0"/>
              <a:t> </a:t>
            </a:r>
            <a:r>
              <a:rPr lang="es-ES" baseline="0" dirty="0" err="1" smtClean="0"/>
              <a:t>storage</a:t>
            </a:r>
            <a:r>
              <a:rPr lang="es-ES" baseline="0" dirty="0" smtClean="0"/>
              <a:t>) of </a:t>
            </a:r>
            <a:r>
              <a:rPr lang="es-ES" baseline="0" dirty="0" err="1" smtClean="0"/>
              <a:t>interactive</a:t>
            </a:r>
            <a:r>
              <a:rPr lang="es-ES" baseline="0" dirty="0" smtClean="0"/>
              <a:t> </a:t>
            </a:r>
            <a:r>
              <a:rPr lang="es-ES" baseline="0" dirty="0" err="1" smtClean="0"/>
              <a:t>exercises</a:t>
            </a:r>
            <a:r>
              <a:rPr lang="es-ES" baseline="0" dirty="0" smtClean="0"/>
              <a:t> and </a:t>
            </a:r>
            <a:r>
              <a:rPr lang="es-ES" baseline="0" dirty="0" err="1" smtClean="0"/>
              <a:t>all</a:t>
            </a:r>
            <a:r>
              <a:rPr lang="es-ES" baseline="0" dirty="0" smtClean="0"/>
              <a:t> </a:t>
            </a:r>
            <a:r>
              <a:rPr lang="es-ES" baseline="0" dirty="0" err="1" smtClean="0"/>
              <a:t>the</a:t>
            </a:r>
            <a:r>
              <a:rPr lang="es-ES" baseline="0" dirty="0" smtClean="0"/>
              <a:t> </a:t>
            </a:r>
            <a:r>
              <a:rPr lang="es-ES" baseline="0" dirty="0" err="1" smtClean="0"/>
              <a:t>logic</a:t>
            </a:r>
            <a:r>
              <a:rPr lang="es-ES" baseline="0" dirty="0" smtClean="0"/>
              <a:t> </a:t>
            </a:r>
            <a:r>
              <a:rPr lang="es-ES" baseline="0" dirty="0" err="1" smtClean="0"/>
              <a:t>around</a:t>
            </a:r>
            <a:r>
              <a:rPr lang="es-ES" baseline="0" dirty="0" smtClean="0"/>
              <a:t> </a:t>
            </a:r>
            <a:r>
              <a:rPr lang="es-ES" baseline="0" dirty="0" err="1" smtClean="0"/>
              <a:t>them</a:t>
            </a:r>
            <a:r>
              <a:rPr lang="es-ES" baseline="0" dirty="0" smtClean="0"/>
              <a:t>, </a:t>
            </a:r>
            <a:r>
              <a:rPr lang="es-ES" baseline="0" dirty="0" err="1" smtClean="0"/>
              <a:t>including</a:t>
            </a:r>
            <a:r>
              <a:rPr lang="es-ES" baseline="0" dirty="0" smtClean="0"/>
              <a:t> </a:t>
            </a:r>
            <a:r>
              <a:rPr lang="es-ES" baseline="0" dirty="0" err="1" smtClean="0"/>
              <a:t>the</a:t>
            </a:r>
            <a:r>
              <a:rPr lang="es-ES" baseline="0" dirty="0" smtClean="0"/>
              <a:t> </a:t>
            </a:r>
            <a:r>
              <a:rPr lang="es-ES" baseline="0" dirty="0" err="1" smtClean="0"/>
              <a:t>management</a:t>
            </a:r>
            <a:r>
              <a:rPr lang="es-ES" baseline="0" dirty="0" smtClean="0"/>
              <a:t> of </a:t>
            </a:r>
            <a:r>
              <a:rPr lang="es-ES" baseline="0" dirty="0" err="1" smtClean="0"/>
              <a:t>programmers</a:t>
            </a:r>
            <a:r>
              <a:rPr lang="es-ES" baseline="0" dirty="0" smtClean="0"/>
              <a:t> and </a:t>
            </a:r>
            <a:r>
              <a:rPr lang="es-ES" baseline="0" dirty="0" err="1" smtClean="0"/>
              <a:t>schools</a:t>
            </a:r>
            <a:r>
              <a:rPr lang="es-ES" baseline="0" dirty="0" smtClean="0"/>
              <a:t> </a:t>
            </a:r>
            <a:r>
              <a:rPr lang="es-ES" baseline="0" dirty="0" err="1" smtClean="0"/>
              <a:t>instead</a:t>
            </a:r>
            <a:r>
              <a:rPr lang="es-ES" baseline="0" dirty="0" smtClean="0"/>
              <a:t> of non-</a:t>
            </a:r>
            <a:r>
              <a:rPr lang="es-ES" baseline="0" dirty="0" err="1" smtClean="0"/>
              <a:t>related</a:t>
            </a:r>
            <a:r>
              <a:rPr lang="es-ES" baseline="0" dirty="0" smtClean="0"/>
              <a:t> CRUDS </a:t>
            </a:r>
            <a:r>
              <a:rPr lang="es-ES" baseline="0" dirty="0" err="1" smtClean="0"/>
              <a:t>like</a:t>
            </a:r>
            <a:r>
              <a:rPr lang="es-ES" baseline="0" dirty="0" smtClean="0"/>
              <a:t> </a:t>
            </a:r>
            <a:r>
              <a:rPr lang="es-ES" baseline="0" dirty="0" err="1" smtClean="0"/>
              <a:t>the</a:t>
            </a:r>
            <a:r>
              <a:rPr lang="es-ES" baseline="0" dirty="0" smtClean="0"/>
              <a:t> </a:t>
            </a:r>
            <a:r>
              <a:rPr lang="es-ES" baseline="0" dirty="0" err="1" smtClean="0"/>
              <a:t>student’s</a:t>
            </a:r>
            <a:r>
              <a:rPr lang="es-ES" baseline="0" dirty="0" smtClean="0"/>
              <a:t> </a:t>
            </a:r>
            <a:r>
              <a:rPr lang="es-ES" baseline="0" dirty="0" err="1" smtClean="0"/>
              <a:t>or</a:t>
            </a:r>
            <a:r>
              <a:rPr lang="es-ES" baseline="0" dirty="0" smtClean="0"/>
              <a:t> </a:t>
            </a:r>
            <a:r>
              <a:rPr lang="es-ES" baseline="0" dirty="0" err="1" smtClean="0"/>
              <a:t>teacher’s</a:t>
            </a:r>
            <a:r>
              <a:rPr lang="es-ES" baseline="0" dirty="0" smtClean="0"/>
              <a:t>. </a:t>
            </a:r>
            <a:r>
              <a:rPr lang="es-ES" baseline="0" dirty="0" err="1" smtClean="0"/>
              <a:t>Doing</a:t>
            </a:r>
            <a:r>
              <a:rPr lang="es-ES" baseline="0" dirty="0" smtClean="0"/>
              <a:t> so, </a:t>
            </a:r>
            <a:r>
              <a:rPr lang="es-ES" baseline="0" dirty="0" err="1" smtClean="0"/>
              <a:t>we’ve</a:t>
            </a:r>
            <a:r>
              <a:rPr lang="es-ES" baseline="0" dirty="0" smtClean="0"/>
              <a:t> </a:t>
            </a:r>
            <a:r>
              <a:rPr lang="es-ES" baseline="0" dirty="0" err="1" smtClean="0"/>
              <a:t>achieved</a:t>
            </a:r>
            <a:r>
              <a:rPr lang="es-ES" baseline="0" dirty="0" smtClean="0"/>
              <a:t> a full </a:t>
            </a:r>
            <a:r>
              <a:rPr lang="es-ES" baseline="0" dirty="0" err="1" smtClean="0"/>
              <a:t>first</a:t>
            </a:r>
            <a:r>
              <a:rPr lang="es-ES" baseline="0" dirty="0" smtClean="0"/>
              <a:t> </a:t>
            </a:r>
            <a:r>
              <a:rPr lang="es-ES" baseline="0" dirty="0" err="1" smtClean="0"/>
              <a:t>version</a:t>
            </a:r>
            <a:r>
              <a:rPr lang="es-ES" baseline="0" dirty="0" smtClean="0"/>
              <a:t> of </a:t>
            </a:r>
            <a:r>
              <a:rPr lang="es-ES" baseline="0" dirty="0" err="1" smtClean="0"/>
              <a:t>the</a:t>
            </a:r>
            <a:r>
              <a:rPr lang="es-ES" baseline="0" dirty="0" smtClean="0"/>
              <a:t> </a:t>
            </a:r>
            <a:r>
              <a:rPr lang="es-ES" baseline="0" dirty="0" err="1" smtClean="0"/>
              <a:t>project</a:t>
            </a:r>
            <a:r>
              <a:rPr lang="es-ES" baseline="0" dirty="0" smtClean="0"/>
              <a:t> </a:t>
            </a:r>
            <a:r>
              <a:rPr lang="es-ES" baseline="0" dirty="0" err="1" smtClean="0"/>
              <a:t>that</a:t>
            </a:r>
            <a:r>
              <a:rPr lang="es-ES" baseline="0" dirty="0" smtClean="0"/>
              <a:t> can be </a:t>
            </a:r>
            <a:r>
              <a:rPr lang="es-ES" baseline="0" dirty="0" err="1" smtClean="0"/>
              <a:t>used</a:t>
            </a:r>
            <a:r>
              <a:rPr lang="es-ES" baseline="0" dirty="0" smtClean="0"/>
              <a:t> in </a:t>
            </a:r>
            <a:r>
              <a:rPr lang="es-ES" baseline="0" dirty="0" err="1" smtClean="0"/>
              <a:t>our</a:t>
            </a:r>
            <a:r>
              <a:rPr lang="es-ES" baseline="0" dirty="0" smtClean="0"/>
              <a:t> </a:t>
            </a:r>
            <a:r>
              <a:rPr lang="es-ES" baseline="0" dirty="0" err="1" smtClean="0"/>
              <a:t>business</a:t>
            </a:r>
            <a:r>
              <a:rPr lang="es-ES" baseline="0" dirty="0" smtClean="0"/>
              <a:t> plan </a:t>
            </a:r>
            <a:r>
              <a:rPr lang="es-ES" baseline="0" dirty="0" err="1" smtClean="0"/>
              <a:t>without</a:t>
            </a:r>
            <a:r>
              <a:rPr lang="es-ES" baseline="0" dirty="0" smtClean="0"/>
              <a:t> </a:t>
            </a:r>
            <a:r>
              <a:rPr lang="es-ES" baseline="0" dirty="0" err="1" smtClean="0"/>
              <a:t>any</a:t>
            </a:r>
            <a:r>
              <a:rPr lang="es-ES" baseline="0" dirty="0" smtClean="0"/>
              <a:t> </a:t>
            </a:r>
            <a:r>
              <a:rPr lang="es-ES" baseline="0" dirty="0" err="1" smtClean="0"/>
              <a:t>problem</a:t>
            </a:r>
            <a:r>
              <a:rPr lang="es-ES" baseline="0" dirty="0" smtClean="0"/>
              <a:t>.</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Respecto al</a:t>
            </a:r>
            <a:r>
              <a:rPr lang="es-ES" baseline="0" dirty="0" smtClean="0"/>
              <a:t> HTML y el CSS de la plataforma, hemos desarrollado una primera plantilla para ir implementando en el sistema, que iremos modificando conforme avancemos si es necesario.</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cuanto a nuestro trabajo en la parte de los ejercicios interactivos, hemos logrado hacer nuestros primeros avances en la creación de gráficas, y ya somos capaces de crear</a:t>
            </a:r>
            <a:r>
              <a:rPr lang="es-ES" baseline="0" dirty="0" smtClean="0"/>
              <a:t> varias de ejemplo.</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Además, hemos</a:t>
            </a:r>
            <a:r>
              <a:rPr lang="es-ES" baseline="0" dirty="0" smtClean="0"/>
              <a:t> hecho una primera implementación de la vista de creación de ejercicios, permitiendo añadir código para ir montándolo y un botón para ejecutar el mismo y ver su resultado.</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Por</a:t>
            </a:r>
            <a:r>
              <a:rPr lang="es-ES" baseline="0" dirty="0" smtClean="0"/>
              <a:t> último, en cuanto a la propia estructura de la aplicación, ya hemos montado el modelo Django completo, restando solamente crear lo equivalente a vistas y controladores para tener listas las funcionalidades completas.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The</a:t>
            </a:r>
            <a:r>
              <a:rPr lang="es-ES" baseline="0" dirty="0" smtClean="0"/>
              <a:t> </a:t>
            </a:r>
            <a:r>
              <a:rPr lang="es-ES" baseline="0" dirty="0" err="1" smtClean="0"/>
              <a:t>first</a:t>
            </a:r>
            <a:r>
              <a:rPr lang="es-ES" baseline="0" dirty="0" smtClean="0"/>
              <a:t> </a:t>
            </a:r>
            <a:r>
              <a:rPr lang="es-ES" baseline="0" dirty="0" err="1" smtClean="0"/>
              <a:t>one</a:t>
            </a:r>
            <a:r>
              <a:rPr lang="es-ES" baseline="0" dirty="0" smtClean="0"/>
              <a:t> </a:t>
            </a:r>
            <a:r>
              <a:rPr lang="es-ES" baseline="0" dirty="0" err="1" smtClean="0"/>
              <a:t>is</a:t>
            </a:r>
            <a:r>
              <a:rPr lang="es-ES" baseline="0" dirty="0" smtClean="0"/>
              <a:t>, as </a:t>
            </a:r>
            <a:r>
              <a:rPr lang="es-ES" baseline="0" dirty="0" err="1" smtClean="0"/>
              <a:t>we</a:t>
            </a:r>
            <a:r>
              <a:rPr lang="es-ES" baseline="0" dirty="0" smtClean="0"/>
              <a:t> </a:t>
            </a:r>
            <a:r>
              <a:rPr lang="es-ES" baseline="0" dirty="0" err="1" smtClean="0"/>
              <a:t>see</a:t>
            </a:r>
            <a:r>
              <a:rPr lang="es-ES" baseline="0" dirty="0" smtClean="0"/>
              <a:t> </a:t>
            </a:r>
            <a:r>
              <a:rPr lang="es-ES" baseline="0" dirty="0" err="1" smtClean="0"/>
              <a:t>here</a:t>
            </a:r>
            <a:r>
              <a:rPr lang="es-ES" baseline="0" dirty="0" smtClean="0"/>
              <a:t>, </a:t>
            </a:r>
            <a:r>
              <a:rPr lang="es-ES" baseline="0" dirty="0" err="1" smtClean="0"/>
              <a:t>that</a:t>
            </a:r>
            <a:r>
              <a:rPr lang="es-ES" baseline="0" dirty="0" smtClean="0"/>
              <a:t> </a:t>
            </a:r>
            <a:r>
              <a:rPr lang="es-ES" baseline="0" dirty="0" err="1" smtClean="0"/>
              <a:t>education</a:t>
            </a:r>
            <a:r>
              <a:rPr lang="es-ES" baseline="0" dirty="0" smtClean="0"/>
              <a:t> </a:t>
            </a:r>
            <a:r>
              <a:rPr lang="es-ES" baseline="0" dirty="0" err="1" smtClean="0"/>
              <a:t>is</a:t>
            </a:r>
            <a:r>
              <a:rPr lang="es-ES" baseline="0" dirty="0" smtClean="0"/>
              <a:t> </a:t>
            </a:r>
            <a:r>
              <a:rPr lang="es-ES" baseline="0" dirty="0" err="1" smtClean="0"/>
              <a:t>the</a:t>
            </a:r>
            <a:r>
              <a:rPr lang="es-ES" baseline="0" dirty="0" smtClean="0"/>
              <a:t> </a:t>
            </a:r>
            <a:r>
              <a:rPr lang="es-ES" baseline="0" dirty="0" err="1" smtClean="0"/>
              <a:t>means</a:t>
            </a:r>
            <a:r>
              <a:rPr lang="es-ES" baseline="0" dirty="0" smtClean="0"/>
              <a:t> of </a:t>
            </a:r>
            <a:r>
              <a:rPr lang="es-ES" baseline="0" dirty="0" err="1" smtClean="0"/>
              <a:t>developing</a:t>
            </a:r>
            <a:r>
              <a:rPr lang="es-ES" baseline="0" dirty="0" smtClean="0"/>
              <a:t> </a:t>
            </a:r>
            <a:r>
              <a:rPr lang="es-ES" baseline="0" dirty="0" err="1" smtClean="0"/>
              <a:t>our</a:t>
            </a:r>
            <a:r>
              <a:rPr lang="es-ES" baseline="0" dirty="0" smtClean="0"/>
              <a:t> </a:t>
            </a:r>
            <a:r>
              <a:rPr lang="es-ES" baseline="0" dirty="0" err="1" smtClean="0"/>
              <a:t>greatest</a:t>
            </a:r>
            <a:r>
              <a:rPr lang="es-ES" baseline="0" dirty="0" smtClean="0"/>
              <a:t> </a:t>
            </a:r>
            <a:r>
              <a:rPr lang="es-ES" baseline="0" dirty="0" err="1" smtClean="0"/>
              <a:t>abilities</a:t>
            </a:r>
            <a:r>
              <a:rPr lang="es-ES" baseline="0" dirty="0" smtClean="0"/>
              <a:t>. </a:t>
            </a:r>
            <a:r>
              <a:rPr lang="es-ES" baseline="0" dirty="0" err="1" smtClean="0"/>
              <a:t>We’re</a:t>
            </a:r>
            <a:r>
              <a:rPr lang="es-ES" baseline="0" dirty="0" smtClean="0"/>
              <a:t> </a:t>
            </a:r>
            <a:r>
              <a:rPr lang="es-ES" baseline="0" dirty="0" err="1" smtClean="0"/>
              <a:t>sure</a:t>
            </a:r>
            <a:r>
              <a:rPr lang="es-ES" baseline="0" dirty="0" smtClean="0"/>
              <a:t> </a:t>
            </a:r>
            <a:r>
              <a:rPr lang="es-ES" baseline="0" dirty="0" err="1" smtClean="0"/>
              <a:t>that</a:t>
            </a:r>
            <a:r>
              <a:rPr lang="es-ES" baseline="0" dirty="0" smtClean="0"/>
              <a:t> </a:t>
            </a:r>
            <a:r>
              <a:rPr lang="es-ES" baseline="0" dirty="0" err="1" smtClean="0"/>
              <a:t>we</a:t>
            </a:r>
            <a:r>
              <a:rPr lang="es-ES" baseline="0" dirty="0" smtClean="0"/>
              <a:t> </a:t>
            </a:r>
            <a:r>
              <a:rPr lang="es-ES" baseline="0" dirty="0" err="1" smtClean="0"/>
              <a:t>all</a:t>
            </a:r>
            <a:r>
              <a:rPr lang="es-ES" baseline="0" dirty="0" smtClean="0"/>
              <a:t> </a:t>
            </a:r>
            <a:r>
              <a:rPr lang="es-ES" baseline="0" dirty="0" err="1" smtClean="0"/>
              <a:t>agree</a:t>
            </a:r>
            <a:r>
              <a:rPr lang="es-ES" baseline="0" dirty="0" smtClean="0"/>
              <a:t> in </a:t>
            </a:r>
            <a:r>
              <a:rPr lang="es-ES" baseline="0" dirty="0" err="1" smtClean="0"/>
              <a:t>that</a:t>
            </a:r>
            <a:r>
              <a:rPr lang="es-ES" baseline="0" dirty="0" smtClean="0"/>
              <a:t> </a:t>
            </a:r>
            <a:r>
              <a:rPr lang="es-ES" baseline="0" dirty="0" err="1" smtClean="0"/>
              <a:t>by</a:t>
            </a:r>
            <a:r>
              <a:rPr lang="es-ES" baseline="0" dirty="0" smtClean="0"/>
              <a:t> </a:t>
            </a:r>
            <a:r>
              <a:rPr lang="es-ES" baseline="0" dirty="0" err="1" smtClean="0"/>
              <a:t>education</a:t>
            </a:r>
            <a:r>
              <a:rPr lang="es-ES" baseline="0" dirty="0" smtClean="0"/>
              <a:t> and </a:t>
            </a:r>
            <a:r>
              <a:rPr lang="es-ES" baseline="0" dirty="0" err="1" smtClean="0"/>
              <a:t>learning</a:t>
            </a:r>
            <a:r>
              <a:rPr lang="es-ES" baseline="0" dirty="0" smtClean="0"/>
              <a:t> </a:t>
            </a:r>
            <a:r>
              <a:rPr lang="es-ES" baseline="0" dirty="0" err="1" smtClean="0"/>
              <a:t>is</a:t>
            </a:r>
            <a:r>
              <a:rPr lang="es-ES" baseline="0" dirty="0" smtClean="0"/>
              <a:t> </a:t>
            </a:r>
            <a:r>
              <a:rPr lang="es-ES" baseline="0" dirty="0" err="1" smtClean="0"/>
              <a:t>how</a:t>
            </a:r>
            <a:r>
              <a:rPr lang="es-ES" baseline="0" dirty="0" smtClean="0"/>
              <a:t> </a:t>
            </a:r>
            <a:r>
              <a:rPr lang="es-ES" baseline="0" dirty="0" err="1" smtClean="0"/>
              <a:t>we</a:t>
            </a:r>
            <a:r>
              <a:rPr lang="es-ES" baseline="0" dirty="0" smtClean="0"/>
              <a:t> </a:t>
            </a:r>
            <a:r>
              <a:rPr lang="es-ES" baseline="0" dirty="0" err="1" smtClean="0"/>
              <a:t>develop</a:t>
            </a:r>
            <a:r>
              <a:rPr lang="es-ES" baseline="0" dirty="0" smtClean="0"/>
              <a:t> </a:t>
            </a:r>
            <a:r>
              <a:rPr lang="es-ES" baseline="0" dirty="0" err="1" smtClean="0"/>
              <a:t>ourselves</a:t>
            </a:r>
            <a:r>
              <a:rPr lang="es-ES" baseline="0" dirty="0" smtClean="0"/>
              <a:t> and </a:t>
            </a:r>
            <a:r>
              <a:rPr lang="es-ES" baseline="0" dirty="0" err="1" smtClean="0"/>
              <a:t>become</a:t>
            </a:r>
            <a:r>
              <a:rPr lang="es-ES" baseline="0" dirty="0" smtClean="0"/>
              <a:t> </a:t>
            </a:r>
            <a:r>
              <a:rPr lang="es-ES" baseline="0" dirty="0" err="1" smtClean="0"/>
              <a:t>better</a:t>
            </a:r>
            <a:r>
              <a:rPr lang="es-ES" baseline="0" dirty="0" smtClean="0"/>
              <a:t>, </a:t>
            </a:r>
            <a:r>
              <a:rPr lang="es-ES" baseline="0" dirty="0" err="1" smtClean="0"/>
              <a:t>right</a:t>
            </a:r>
            <a:r>
              <a:rPr lang="es-ES" baseline="0" dirty="0" smtClean="0"/>
              <a:t>?</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Now</a:t>
            </a:r>
            <a:r>
              <a:rPr lang="es-ES" baseline="0" dirty="0" smtClean="0"/>
              <a:t> </a:t>
            </a:r>
            <a:r>
              <a:rPr lang="es-ES" baseline="0" dirty="0" err="1" smtClean="0"/>
              <a:t>speaking</a:t>
            </a:r>
            <a:r>
              <a:rPr lang="es-ES" baseline="0" dirty="0" smtClean="0"/>
              <a:t> of </a:t>
            </a:r>
            <a:r>
              <a:rPr lang="es-ES" baseline="0" dirty="0" err="1" smtClean="0"/>
              <a:t>the</a:t>
            </a:r>
            <a:r>
              <a:rPr lang="es-ES" baseline="0" dirty="0" smtClean="0"/>
              <a:t> </a:t>
            </a:r>
            <a:r>
              <a:rPr lang="es-ES" baseline="0" dirty="0" err="1" smtClean="0"/>
              <a:t>tasks</a:t>
            </a:r>
            <a:r>
              <a:rPr lang="es-ES" baseline="0" dirty="0" smtClean="0"/>
              <a:t> </a:t>
            </a:r>
            <a:r>
              <a:rPr lang="es-ES" baseline="0" dirty="0" err="1" smtClean="0"/>
              <a:t>made</a:t>
            </a:r>
            <a:r>
              <a:rPr lang="es-ES" baseline="0" dirty="0" smtClean="0"/>
              <a:t> </a:t>
            </a:r>
            <a:r>
              <a:rPr lang="es-ES" baseline="0" dirty="0" err="1" smtClean="0"/>
              <a:t>by</a:t>
            </a:r>
            <a:r>
              <a:rPr lang="es-ES" baseline="0" dirty="0" smtClean="0"/>
              <a:t> </a:t>
            </a:r>
            <a:r>
              <a:rPr lang="es-ES" baseline="0" dirty="0" err="1" smtClean="0"/>
              <a:t>the</a:t>
            </a:r>
            <a:r>
              <a:rPr lang="es-ES" baseline="0" dirty="0" smtClean="0"/>
              <a:t> </a:t>
            </a:r>
            <a:r>
              <a:rPr lang="es-ES" baseline="0" dirty="0" err="1" smtClean="0"/>
              <a:t>team</a:t>
            </a:r>
            <a:r>
              <a:rPr lang="es-ES" baseline="0" dirty="0" smtClean="0"/>
              <a:t> </a:t>
            </a:r>
            <a:r>
              <a:rPr lang="es-ES" baseline="0" dirty="0" err="1" smtClean="0"/>
              <a:t>all</a:t>
            </a:r>
            <a:r>
              <a:rPr lang="es-ES" baseline="0" dirty="0" smtClean="0"/>
              <a:t> </a:t>
            </a:r>
            <a:r>
              <a:rPr lang="es-ES" baseline="0" dirty="0" err="1" smtClean="0"/>
              <a:t>the</a:t>
            </a:r>
            <a:r>
              <a:rPr lang="es-ES" baseline="0" dirty="0" smtClean="0"/>
              <a:t> </a:t>
            </a:r>
            <a:r>
              <a:rPr lang="es-ES" baseline="0" dirty="0" err="1" smtClean="0"/>
              <a:t>members</a:t>
            </a:r>
            <a:r>
              <a:rPr lang="es-ES" baseline="0" dirty="0" smtClean="0"/>
              <a:t> </a:t>
            </a:r>
            <a:r>
              <a:rPr lang="es-ES" baseline="0" dirty="0" err="1" smtClean="0"/>
              <a:t>have</a:t>
            </a:r>
            <a:r>
              <a:rPr lang="es-ES" baseline="0" dirty="0" smtClean="0"/>
              <a:t> </a:t>
            </a:r>
            <a:r>
              <a:rPr lang="es-ES" baseline="0" dirty="0" err="1" smtClean="0"/>
              <a:t>participated</a:t>
            </a:r>
            <a:r>
              <a:rPr lang="es-ES" baseline="0" dirty="0" smtClean="0"/>
              <a:t> </a:t>
            </a:r>
            <a:r>
              <a:rPr lang="es-ES" baseline="0" dirty="0" err="1" smtClean="0"/>
              <a:t>into</a:t>
            </a:r>
            <a:r>
              <a:rPr lang="es-ES" baseline="0" dirty="0" smtClean="0"/>
              <a:t> </a:t>
            </a:r>
            <a:r>
              <a:rPr lang="es-ES" baseline="0" dirty="0" err="1" smtClean="0"/>
              <a:t>the</a:t>
            </a:r>
            <a:r>
              <a:rPr lang="es-ES" baseline="0" dirty="0" smtClean="0"/>
              <a:t> meetings in </a:t>
            </a:r>
            <a:r>
              <a:rPr lang="es-ES" baseline="0" dirty="0" err="1" smtClean="0"/>
              <a:t>order</a:t>
            </a:r>
            <a:r>
              <a:rPr lang="es-ES" baseline="0" dirty="0" smtClean="0"/>
              <a:t> to </a:t>
            </a:r>
            <a:r>
              <a:rPr lang="es-ES" baseline="0" dirty="0" err="1" smtClean="0"/>
              <a:t>know</a:t>
            </a:r>
            <a:r>
              <a:rPr lang="es-ES" baseline="0" dirty="0" smtClean="0"/>
              <a:t> </a:t>
            </a:r>
            <a:r>
              <a:rPr lang="es-ES" baseline="0" dirty="0" err="1" smtClean="0"/>
              <a:t>how</a:t>
            </a:r>
            <a:r>
              <a:rPr lang="es-ES" baseline="0" dirty="0" smtClean="0"/>
              <a:t> </a:t>
            </a:r>
            <a:r>
              <a:rPr lang="es-ES" baseline="0" dirty="0" err="1" smtClean="0"/>
              <a:t>was</a:t>
            </a:r>
            <a:r>
              <a:rPr lang="es-ES" baseline="0" dirty="0" smtClean="0"/>
              <a:t> </a:t>
            </a:r>
            <a:r>
              <a:rPr lang="es-ES" baseline="0" dirty="0" err="1" smtClean="0"/>
              <a:t>the</a:t>
            </a:r>
            <a:r>
              <a:rPr lang="es-ES" baseline="0" dirty="0" smtClean="0"/>
              <a:t> </a:t>
            </a:r>
            <a:r>
              <a:rPr lang="es-ES" baseline="0" dirty="0" err="1" smtClean="0"/>
              <a:t>project</a:t>
            </a:r>
            <a:r>
              <a:rPr lang="es-ES" baseline="0" dirty="0" smtClean="0"/>
              <a:t> </a:t>
            </a:r>
            <a:r>
              <a:rPr lang="es-ES" baseline="0" dirty="0" err="1" smtClean="0"/>
              <a:t>developing</a:t>
            </a:r>
            <a:r>
              <a:rPr lang="es-ES" baseline="0" dirty="0" smtClean="0"/>
              <a:t>, and </a:t>
            </a:r>
            <a:r>
              <a:rPr lang="es-ES" baseline="0" dirty="0" err="1" smtClean="0"/>
              <a:t>also</a:t>
            </a:r>
            <a:r>
              <a:rPr lang="es-ES" baseline="0" dirty="0" smtClean="0"/>
              <a:t> </a:t>
            </a:r>
            <a:r>
              <a:rPr lang="es-ES" baseline="0" dirty="0" err="1" smtClean="0"/>
              <a:t>into</a:t>
            </a:r>
            <a:r>
              <a:rPr lang="es-ES" baseline="0" dirty="0" smtClean="0"/>
              <a:t> </a:t>
            </a:r>
            <a:r>
              <a:rPr lang="es-ES" baseline="0" dirty="0" err="1" smtClean="0"/>
              <a:t>the</a:t>
            </a:r>
            <a:r>
              <a:rPr lang="es-ES" baseline="0" dirty="0" smtClean="0"/>
              <a:t> </a:t>
            </a:r>
            <a:r>
              <a:rPr lang="es-ES" baseline="0" dirty="0" err="1" smtClean="0"/>
              <a:t>presentation’s</a:t>
            </a:r>
            <a:r>
              <a:rPr lang="es-ES" baseline="0" dirty="0" smtClean="0"/>
              <a:t> </a:t>
            </a:r>
            <a:r>
              <a:rPr lang="es-ES" baseline="0" dirty="0" err="1" smtClean="0"/>
              <a:t>review</a:t>
            </a:r>
            <a:r>
              <a:rPr lang="es-ES" baseline="0" dirty="0" smtClean="0"/>
              <a:t>.</a:t>
            </a:r>
            <a:endParaRPr lang="es-ES" baseline="0"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Now</a:t>
            </a:r>
            <a:r>
              <a:rPr lang="es-ES" baseline="0" dirty="0" smtClean="0"/>
              <a:t>, </a:t>
            </a:r>
            <a:r>
              <a:rPr lang="es-ES" baseline="0" dirty="0" err="1" smtClean="0"/>
              <a:t>speaking</a:t>
            </a:r>
            <a:r>
              <a:rPr lang="es-ES" baseline="0" dirty="0" smtClean="0"/>
              <a:t> </a:t>
            </a:r>
            <a:r>
              <a:rPr lang="es-ES" baseline="0" dirty="0" err="1" smtClean="0"/>
              <a:t>task</a:t>
            </a:r>
            <a:r>
              <a:rPr lang="es-ES" baseline="0" dirty="0" smtClean="0"/>
              <a:t> </a:t>
            </a:r>
            <a:r>
              <a:rPr lang="es-ES" baseline="0" dirty="0" err="1" smtClean="0"/>
              <a:t>by</a:t>
            </a:r>
            <a:r>
              <a:rPr lang="es-ES" baseline="0" dirty="0" smtClean="0"/>
              <a:t> </a:t>
            </a:r>
            <a:r>
              <a:rPr lang="es-ES" baseline="0" dirty="0" err="1" smtClean="0"/>
              <a:t>task</a:t>
            </a:r>
            <a:r>
              <a:rPr lang="es-ES" baseline="0" dirty="0" smtClean="0"/>
              <a:t>, </a:t>
            </a:r>
            <a:r>
              <a:rPr lang="es-ES" baseline="0" dirty="0" err="1" smtClean="0"/>
              <a:t>our</a:t>
            </a:r>
            <a:r>
              <a:rPr lang="es-ES" baseline="0" dirty="0" smtClean="0"/>
              <a:t> back-</a:t>
            </a:r>
            <a:r>
              <a:rPr lang="es-ES" baseline="0" dirty="0" err="1" smtClean="0"/>
              <a:t>end</a:t>
            </a:r>
            <a:r>
              <a:rPr lang="es-ES" baseline="0" dirty="0" smtClean="0"/>
              <a:t> </a:t>
            </a:r>
            <a:r>
              <a:rPr lang="es-ES" baseline="0" dirty="0" err="1" smtClean="0"/>
              <a:t>developers</a:t>
            </a:r>
            <a:r>
              <a:rPr lang="es-ES" baseline="0" dirty="0" smtClean="0"/>
              <a:t> </a:t>
            </a:r>
            <a:r>
              <a:rPr lang="es-ES" baseline="0" dirty="0" err="1" smtClean="0"/>
              <a:t>have</a:t>
            </a:r>
            <a:r>
              <a:rPr lang="es-ES" baseline="0" dirty="0" smtClean="0"/>
              <a:t> </a:t>
            </a:r>
            <a:r>
              <a:rPr lang="es-ES" baseline="0" dirty="0" err="1" smtClean="0"/>
              <a:t>been</a:t>
            </a:r>
            <a:r>
              <a:rPr lang="es-ES" baseline="0" dirty="0" smtClean="0"/>
              <a:t> </a:t>
            </a:r>
            <a:r>
              <a:rPr lang="es-ES" baseline="0" dirty="0" err="1" smtClean="0"/>
              <a:t>working</a:t>
            </a:r>
            <a:r>
              <a:rPr lang="es-ES" baseline="0" dirty="0" smtClean="0"/>
              <a:t> </a:t>
            </a:r>
            <a:r>
              <a:rPr lang="es-ES" baseline="0" dirty="0" err="1" smtClean="0"/>
              <a:t>on</a:t>
            </a:r>
            <a:r>
              <a:rPr lang="es-ES" baseline="0" dirty="0" smtClean="0"/>
              <a:t> </a:t>
            </a:r>
            <a:r>
              <a:rPr lang="es-ES" baseline="0" dirty="0" err="1" smtClean="0"/>
              <a:t>the</a:t>
            </a:r>
            <a:r>
              <a:rPr lang="es-ES" baseline="0" dirty="0" smtClean="0"/>
              <a:t> </a:t>
            </a:r>
            <a:r>
              <a:rPr lang="es-ES" baseline="0" dirty="0" err="1" smtClean="0"/>
              <a:t>django</a:t>
            </a:r>
            <a:r>
              <a:rPr lang="es-ES" baseline="0" dirty="0" smtClean="0"/>
              <a:t> </a:t>
            </a:r>
            <a:r>
              <a:rPr lang="es-ES" baseline="0" dirty="0" err="1" smtClean="0"/>
              <a:t>model</a:t>
            </a:r>
            <a:r>
              <a:rPr lang="es-ES" baseline="0" dirty="0" smtClean="0"/>
              <a:t>, in </a:t>
            </a:r>
            <a:r>
              <a:rPr lang="es-ES" baseline="0" dirty="0" err="1" smtClean="0"/>
              <a:t>order</a:t>
            </a:r>
            <a:r>
              <a:rPr lang="es-ES" baseline="0" dirty="0" smtClean="0"/>
              <a:t> to </a:t>
            </a:r>
            <a:r>
              <a:rPr lang="es-ES" baseline="0" dirty="0" err="1" smtClean="0"/>
              <a:t>make</a:t>
            </a:r>
            <a:r>
              <a:rPr lang="es-ES" baseline="0" dirty="0" smtClean="0"/>
              <a:t> </a:t>
            </a:r>
            <a:r>
              <a:rPr lang="es-ES" baseline="0" dirty="0" err="1" smtClean="0"/>
              <a:t>the</a:t>
            </a:r>
            <a:r>
              <a:rPr lang="es-ES" baseline="0" dirty="0" smtClean="0"/>
              <a:t> </a:t>
            </a:r>
            <a:r>
              <a:rPr lang="es-ES" baseline="0" dirty="0" err="1" smtClean="0"/>
              <a:t>system</a:t>
            </a:r>
            <a:r>
              <a:rPr lang="es-ES" baseline="0" dirty="0" smtClean="0"/>
              <a:t> </a:t>
            </a:r>
            <a:r>
              <a:rPr lang="es-ES" baseline="0" dirty="0" err="1" smtClean="0"/>
              <a:t>navigable</a:t>
            </a:r>
            <a:r>
              <a:rPr lang="es-ES" baseline="0" dirty="0" smtClean="0"/>
              <a:t> </a:t>
            </a:r>
            <a:r>
              <a:rPr lang="es-ES" baseline="0" dirty="0" err="1" smtClean="0"/>
              <a:t>for</a:t>
            </a:r>
            <a:r>
              <a:rPr lang="es-ES" baseline="0" dirty="0" smtClean="0"/>
              <a:t> </a:t>
            </a:r>
            <a:r>
              <a:rPr lang="es-ES" baseline="0" dirty="0" err="1" smtClean="0"/>
              <a:t>creating</a:t>
            </a:r>
            <a:r>
              <a:rPr lang="es-ES" baseline="0" dirty="0" smtClean="0"/>
              <a:t> </a:t>
            </a:r>
            <a:r>
              <a:rPr lang="es-ES" baseline="0" dirty="0" err="1" smtClean="0"/>
              <a:t>exercises</a:t>
            </a:r>
            <a:r>
              <a:rPr lang="es-ES" baseline="0" dirty="0" smtClean="0"/>
              <a:t>, </a:t>
            </a:r>
            <a:r>
              <a:rPr lang="es-ES" baseline="0" dirty="0" err="1" smtClean="0"/>
              <a:t>which</a:t>
            </a:r>
            <a:r>
              <a:rPr lang="es-ES" baseline="0" dirty="0" smtClean="0"/>
              <a:t> </a:t>
            </a:r>
            <a:r>
              <a:rPr lang="es-ES" baseline="0" dirty="0" err="1" smtClean="0"/>
              <a:t>is</a:t>
            </a:r>
            <a:r>
              <a:rPr lang="es-ES" baseline="0" dirty="0" smtClean="0"/>
              <a:t> </a:t>
            </a:r>
            <a:r>
              <a:rPr lang="es-ES" baseline="0" dirty="0" err="1" smtClean="0"/>
              <a:t>completed</a:t>
            </a:r>
            <a:r>
              <a:rPr lang="es-ES" baseline="0" dirty="0" smtClean="0"/>
              <a:t> in a </a:t>
            </a:r>
            <a:r>
              <a:rPr lang="es-ES" baseline="0" dirty="0" err="1" smtClean="0"/>
              <a:t>hundred</a:t>
            </a:r>
            <a:r>
              <a:rPr lang="es-ES" baseline="0" dirty="0" smtClean="0"/>
              <a:t> </a:t>
            </a:r>
            <a:r>
              <a:rPr lang="es-ES" baseline="0" dirty="0" err="1" smtClean="0"/>
              <a:t>percent</a:t>
            </a:r>
            <a:r>
              <a:rPr lang="es-ES" baseline="0" dirty="0" smtClean="0"/>
              <a:t>. Alejandro Garrido has </a:t>
            </a:r>
            <a:r>
              <a:rPr lang="es-ES" baseline="0" dirty="0" err="1" smtClean="0"/>
              <a:t>been</a:t>
            </a:r>
            <a:r>
              <a:rPr lang="es-ES" baseline="0" dirty="0" smtClean="0"/>
              <a:t> </a:t>
            </a:r>
            <a:r>
              <a:rPr lang="es-ES" baseline="0" dirty="0" err="1" smtClean="0"/>
              <a:t>working</a:t>
            </a:r>
            <a:r>
              <a:rPr lang="es-ES" baseline="0" dirty="0" smtClean="0"/>
              <a:t> </a:t>
            </a:r>
            <a:r>
              <a:rPr lang="es-ES" baseline="0" dirty="0" err="1" smtClean="0"/>
              <a:t>into</a:t>
            </a:r>
            <a:r>
              <a:rPr lang="es-ES" baseline="0" dirty="0" smtClean="0"/>
              <a:t> </a:t>
            </a:r>
            <a:r>
              <a:rPr lang="es-ES" baseline="0" dirty="0" err="1" smtClean="0"/>
              <a:t>the</a:t>
            </a:r>
            <a:r>
              <a:rPr lang="es-ES" baseline="0" dirty="0" smtClean="0"/>
              <a:t> </a:t>
            </a:r>
            <a:r>
              <a:rPr lang="es-ES" baseline="0" dirty="0" err="1" smtClean="0"/>
              <a:t>main</a:t>
            </a:r>
            <a:r>
              <a:rPr lang="es-ES" baseline="0" dirty="0" smtClean="0"/>
              <a:t> </a:t>
            </a:r>
            <a:r>
              <a:rPr lang="es-ES" baseline="0" dirty="0" err="1" smtClean="0"/>
              <a:t>page’s</a:t>
            </a:r>
            <a:r>
              <a:rPr lang="es-ES" baseline="0" dirty="0" smtClean="0"/>
              <a:t> </a:t>
            </a:r>
            <a:r>
              <a:rPr lang="es-ES" baseline="0" dirty="0" err="1" smtClean="0"/>
              <a:t>style</a:t>
            </a:r>
            <a:r>
              <a:rPr lang="es-ES" baseline="0" dirty="0" smtClean="0"/>
              <a:t> and </a:t>
            </a:r>
            <a:r>
              <a:rPr lang="es-ES" baseline="0" dirty="0" err="1" smtClean="0"/>
              <a:t>the</a:t>
            </a:r>
            <a:r>
              <a:rPr lang="es-ES" baseline="0" dirty="0" smtClean="0"/>
              <a:t> HTML and CSS </a:t>
            </a:r>
            <a:r>
              <a:rPr lang="es-ES" baseline="0" dirty="0" err="1" smtClean="0"/>
              <a:t>template</a:t>
            </a:r>
            <a:r>
              <a:rPr lang="es-ES" baseline="0" dirty="0" smtClean="0"/>
              <a:t> </a:t>
            </a:r>
            <a:r>
              <a:rPr lang="es-ES" baseline="0" dirty="0" err="1" smtClean="0"/>
              <a:t>for</a:t>
            </a:r>
            <a:r>
              <a:rPr lang="es-ES" baseline="0" dirty="0" smtClean="0"/>
              <a:t> </a:t>
            </a:r>
            <a:r>
              <a:rPr lang="es-ES" baseline="0" dirty="0" err="1" smtClean="0"/>
              <a:t>our</a:t>
            </a:r>
            <a:r>
              <a:rPr lang="es-ES" baseline="0" dirty="0" smtClean="0"/>
              <a:t> back-</a:t>
            </a:r>
            <a:r>
              <a:rPr lang="es-ES" baseline="0" dirty="0" err="1" smtClean="0"/>
              <a:t>end</a:t>
            </a:r>
            <a:r>
              <a:rPr lang="es-ES" baseline="0" dirty="0" smtClean="0"/>
              <a:t> </a:t>
            </a:r>
            <a:r>
              <a:rPr lang="es-ES" baseline="0" dirty="0" err="1" smtClean="0"/>
              <a:t>developers</a:t>
            </a:r>
            <a:r>
              <a:rPr lang="es-ES" baseline="0" dirty="0" smtClean="0"/>
              <a:t>, </a:t>
            </a:r>
            <a:r>
              <a:rPr lang="es-ES" baseline="0" dirty="0" err="1" smtClean="0"/>
              <a:t>completing</a:t>
            </a:r>
            <a:r>
              <a:rPr lang="es-ES" baseline="0" dirty="0" smtClean="0"/>
              <a:t> </a:t>
            </a:r>
            <a:r>
              <a:rPr lang="es-ES" baseline="0" dirty="0" err="1" smtClean="0"/>
              <a:t>those</a:t>
            </a:r>
            <a:r>
              <a:rPr lang="es-ES" baseline="0" dirty="0" smtClean="0"/>
              <a:t> </a:t>
            </a:r>
            <a:r>
              <a:rPr lang="es-ES" baseline="0" dirty="0" err="1" smtClean="0"/>
              <a:t>tasks</a:t>
            </a:r>
            <a:r>
              <a:rPr lang="es-ES" baseline="0" dirty="0" smtClean="0"/>
              <a:t> in a </a:t>
            </a:r>
            <a:r>
              <a:rPr lang="es-ES" baseline="0" dirty="0" err="1" smtClean="0"/>
              <a:t>hundred</a:t>
            </a:r>
            <a:r>
              <a:rPr lang="es-ES" baseline="0" dirty="0" smtClean="0"/>
              <a:t> </a:t>
            </a:r>
            <a:r>
              <a:rPr lang="es-ES" baseline="0" dirty="0" err="1" smtClean="0"/>
              <a:t>percent</a:t>
            </a:r>
            <a:r>
              <a:rPr lang="es-ES" baseline="0" dirty="0" smtClean="0"/>
              <a:t>, </a:t>
            </a:r>
            <a:r>
              <a:rPr lang="es-ES" baseline="0" dirty="0" err="1" smtClean="0"/>
              <a:t>too</a:t>
            </a:r>
            <a:r>
              <a:rPr lang="es-ES" baseline="0" dirty="0" smtClean="0"/>
              <a:t>.</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Miguel Ángel Baños has </a:t>
            </a:r>
            <a:r>
              <a:rPr lang="es-ES" baseline="0" dirty="0" err="1" smtClean="0"/>
              <a:t>been</a:t>
            </a:r>
            <a:r>
              <a:rPr lang="es-ES" baseline="0" dirty="0" smtClean="0"/>
              <a:t> </a:t>
            </a:r>
            <a:r>
              <a:rPr lang="es-ES" baseline="0" dirty="0" err="1" smtClean="0"/>
              <a:t>working</a:t>
            </a:r>
            <a:r>
              <a:rPr lang="es-ES" baseline="0" dirty="0" smtClean="0"/>
              <a:t> </a:t>
            </a:r>
            <a:r>
              <a:rPr lang="es-ES" baseline="0" dirty="0" err="1" smtClean="0"/>
              <a:t>into</a:t>
            </a:r>
            <a:r>
              <a:rPr lang="es-ES" baseline="0" dirty="0" smtClean="0"/>
              <a:t> </a:t>
            </a:r>
            <a:r>
              <a:rPr lang="es-ES" baseline="0" dirty="0" err="1" smtClean="0"/>
              <a:t>the</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t>
            </a:r>
            <a:r>
              <a:rPr lang="es-ES" baseline="0" dirty="0" err="1" smtClean="0"/>
              <a:t>creation</a:t>
            </a:r>
            <a:r>
              <a:rPr lang="es-ES" baseline="0" dirty="0" smtClean="0"/>
              <a:t> </a:t>
            </a:r>
            <a:r>
              <a:rPr lang="es-ES" baseline="0" dirty="0" err="1" smtClean="0"/>
              <a:t>system</a:t>
            </a:r>
            <a:r>
              <a:rPr lang="es-ES" baseline="0" dirty="0" smtClean="0"/>
              <a:t>, </a:t>
            </a:r>
            <a:r>
              <a:rPr lang="es-ES" baseline="0" dirty="0" err="1" smtClean="0"/>
              <a:t>integrating</a:t>
            </a:r>
            <a:r>
              <a:rPr lang="es-ES" baseline="0" dirty="0" smtClean="0"/>
              <a:t> </a:t>
            </a:r>
            <a:r>
              <a:rPr lang="es-ES" baseline="0" dirty="0" err="1" smtClean="0"/>
              <a:t>it</a:t>
            </a:r>
            <a:r>
              <a:rPr lang="es-ES" baseline="0" dirty="0" smtClean="0"/>
              <a:t> </a:t>
            </a:r>
            <a:r>
              <a:rPr lang="es-ES" baseline="0" dirty="0" err="1" smtClean="0"/>
              <a:t>finally</a:t>
            </a:r>
            <a:r>
              <a:rPr lang="es-ES" baseline="0" dirty="0" smtClean="0"/>
              <a:t> in </a:t>
            </a:r>
            <a:r>
              <a:rPr lang="es-ES" baseline="0" dirty="0" err="1" smtClean="0"/>
              <a:t>the</a:t>
            </a:r>
            <a:r>
              <a:rPr lang="es-ES" baseline="0" dirty="0" smtClean="0"/>
              <a:t> </a:t>
            </a:r>
            <a:r>
              <a:rPr lang="es-ES" baseline="0" dirty="0" err="1" smtClean="0"/>
              <a:t>platform</a:t>
            </a:r>
            <a:r>
              <a:rPr lang="es-ES" baseline="0" dirty="0" smtClean="0"/>
              <a:t> </a:t>
            </a:r>
            <a:r>
              <a:rPr lang="es-ES" baseline="0" dirty="0" err="1" smtClean="0"/>
              <a:t>with</a:t>
            </a:r>
            <a:r>
              <a:rPr lang="es-ES" baseline="0" dirty="0" smtClean="0"/>
              <a:t> a </a:t>
            </a:r>
            <a:r>
              <a:rPr lang="es-ES" baseline="0" dirty="0" err="1" smtClean="0"/>
              <a:t>first</a:t>
            </a:r>
            <a:r>
              <a:rPr lang="es-ES" baseline="0" dirty="0" smtClean="0"/>
              <a:t> and </a:t>
            </a:r>
            <a:r>
              <a:rPr lang="es-ES" baseline="0" dirty="0" err="1" smtClean="0"/>
              <a:t>fully</a:t>
            </a:r>
            <a:r>
              <a:rPr lang="es-ES" baseline="0" dirty="0" smtClean="0"/>
              <a:t> </a:t>
            </a:r>
            <a:r>
              <a:rPr lang="es-ES" baseline="0" dirty="0" err="1" smtClean="0"/>
              <a:t>functional</a:t>
            </a:r>
            <a:r>
              <a:rPr lang="es-ES" baseline="0" dirty="0" smtClean="0"/>
              <a:t> </a:t>
            </a:r>
            <a:r>
              <a:rPr lang="es-ES" baseline="0" dirty="0" err="1" smtClean="0"/>
              <a:t>version</a:t>
            </a:r>
            <a:r>
              <a:rPr lang="es-ES" baseline="0" dirty="0" smtClean="0"/>
              <a:t>. Alejandro Román </a:t>
            </a:r>
            <a:r>
              <a:rPr lang="es-ES" baseline="0" dirty="0" err="1" smtClean="0"/>
              <a:t>worked</a:t>
            </a:r>
            <a:r>
              <a:rPr lang="es-ES" baseline="0" dirty="0" smtClean="0"/>
              <a:t> </a:t>
            </a:r>
            <a:r>
              <a:rPr lang="es-ES" baseline="0" dirty="0" err="1" smtClean="0"/>
              <a:t>into</a:t>
            </a:r>
            <a:r>
              <a:rPr lang="es-ES" baseline="0" dirty="0" smtClean="0"/>
              <a:t> </a:t>
            </a:r>
            <a:r>
              <a:rPr lang="es-ES" baseline="0" dirty="0" err="1" smtClean="0"/>
              <a:t>the</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t>
            </a:r>
            <a:r>
              <a:rPr lang="es-ES" baseline="0" dirty="0" err="1" smtClean="0"/>
              <a:t>creation</a:t>
            </a:r>
            <a:r>
              <a:rPr lang="es-ES" baseline="0" dirty="0" smtClean="0"/>
              <a:t> </a:t>
            </a:r>
            <a:r>
              <a:rPr lang="es-ES" baseline="0" dirty="0" err="1" smtClean="0"/>
              <a:t>system</a:t>
            </a:r>
            <a:r>
              <a:rPr lang="es-ES" baseline="0" dirty="0" smtClean="0"/>
              <a:t>, </a:t>
            </a:r>
            <a:r>
              <a:rPr lang="es-ES" baseline="0" dirty="0" err="1" smtClean="0"/>
              <a:t>too</a:t>
            </a:r>
            <a:r>
              <a:rPr lang="es-ES" baseline="0" dirty="0" smtClean="0"/>
              <a:t>, </a:t>
            </a:r>
            <a:r>
              <a:rPr lang="es-ES" baseline="0" dirty="0" err="1" smtClean="0"/>
              <a:t>integrating</a:t>
            </a:r>
            <a:r>
              <a:rPr lang="es-ES" baseline="0" dirty="0" smtClean="0"/>
              <a:t> </a:t>
            </a:r>
            <a:r>
              <a:rPr lang="es-ES" baseline="0" dirty="0" err="1" smtClean="0"/>
              <a:t>the</a:t>
            </a:r>
            <a:r>
              <a:rPr lang="es-ES" baseline="0" dirty="0" smtClean="0"/>
              <a:t> </a:t>
            </a:r>
            <a:r>
              <a:rPr lang="es-ES" baseline="0" dirty="0" err="1" smtClean="0"/>
              <a:t>creation</a:t>
            </a:r>
            <a:r>
              <a:rPr lang="es-ES" baseline="0" dirty="0" smtClean="0"/>
              <a:t> of </a:t>
            </a:r>
            <a:r>
              <a:rPr lang="es-ES" baseline="0" dirty="0" err="1" smtClean="0"/>
              <a:t>graphics</a:t>
            </a:r>
            <a:r>
              <a:rPr lang="es-ES" baseline="0" dirty="0" smtClean="0"/>
              <a:t> and </a:t>
            </a:r>
            <a:r>
              <a:rPr lang="es-ES" baseline="0" dirty="0" err="1" smtClean="0"/>
              <a:t>pictures</a:t>
            </a:r>
            <a:r>
              <a:rPr lang="es-ES" baseline="0" dirty="0" smtClean="0"/>
              <a:t> </a:t>
            </a:r>
            <a:r>
              <a:rPr lang="es-ES" baseline="0" dirty="0" err="1" smtClean="0"/>
              <a:t>into</a:t>
            </a:r>
            <a:r>
              <a:rPr lang="es-ES" baseline="0" dirty="0" smtClean="0"/>
              <a:t> Miguel </a:t>
            </a:r>
            <a:r>
              <a:rPr lang="es-ES" baseline="0" dirty="0" err="1" smtClean="0"/>
              <a:t>Ángel’s</a:t>
            </a:r>
            <a:r>
              <a:rPr lang="es-ES" baseline="0" dirty="0" smtClean="0"/>
              <a:t> </a:t>
            </a:r>
            <a:r>
              <a:rPr lang="es-ES" baseline="0" dirty="0" err="1" smtClean="0"/>
              <a:t>work</a:t>
            </a:r>
            <a:r>
              <a:rPr lang="es-ES" baseline="0" dirty="0" smtClean="0"/>
              <a:t>. Álvaro Domínguez has </a:t>
            </a:r>
            <a:r>
              <a:rPr lang="es-ES" baseline="0" dirty="0" err="1" smtClean="0"/>
              <a:t>been</a:t>
            </a:r>
            <a:r>
              <a:rPr lang="es-ES" baseline="0" dirty="0" smtClean="0"/>
              <a:t> </a:t>
            </a:r>
            <a:r>
              <a:rPr lang="es-ES" baseline="0" dirty="0" err="1" smtClean="0"/>
              <a:t>working</a:t>
            </a:r>
            <a:r>
              <a:rPr lang="es-ES" baseline="0" dirty="0" smtClean="0"/>
              <a:t> </a:t>
            </a:r>
            <a:r>
              <a:rPr lang="es-ES" baseline="0" dirty="0" err="1" smtClean="0"/>
              <a:t>into</a:t>
            </a:r>
            <a:r>
              <a:rPr lang="es-ES" baseline="0" dirty="0" smtClean="0"/>
              <a:t> </a:t>
            </a:r>
            <a:r>
              <a:rPr lang="es-ES" baseline="0" dirty="0" err="1" smtClean="0"/>
              <a:t>the</a:t>
            </a:r>
            <a:r>
              <a:rPr lang="es-ES" baseline="0" dirty="0" smtClean="0"/>
              <a:t> </a:t>
            </a:r>
            <a:r>
              <a:rPr lang="es-ES" baseline="0" dirty="0" err="1" smtClean="0"/>
              <a:t>creation</a:t>
            </a:r>
            <a:r>
              <a:rPr lang="es-ES" baseline="0" dirty="0" smtClean="0"/>
              <a:t> of </a:t>
            </a:r>
            <a:r>
              <a:rPr lang="es-ES" baseline="0" dirty="0" err="1" smtClean="0"/>
              <a:t>this</a:t>
            </a:r>
            <a:r>
              <a:rPr lang="es-ES" baseline="0" dirty="0" smtClean="0"/>
              <a:t> </a:t>
            </a:r>
            <a:r>
              <a:rPr lang="es-ES" baseline="0" dirty="0" err="1" smtClean="0"/>
              <a:t>presentation</a:t>
            </a:r>
            <a:r>
              <a:rPr lang="es-ES" baseline="0" dirty="0" smtClean="0"/>
              <a:t>. </a:t>
            </a:r>
            <a:r>
              <a:rPr lang="es-ES" baseline="0" dirty="0" err="1" smtClean="0"/>
              <a:t>All</a:t>
            </a:r>
            <a:r>
              <a:rPr lang="es-ES" baseline="0" dirty="0" smtClean="0"/>
              <a:t> </a:t>
            </a:r>
            <a:r>
              <a:rPr lang="es-ES" baseline="0" dirty="0" err="1" smtClean="0"/>
              <a:t>three</a:t>
            </a:r>
            <a:r>
              <a:rPr lang="es-ES" baseline="0" dirty="0" smtClean="0"/>
              <a:t> </a:t>
            </a:r>
            <a:r>
              <a:rPr lang="es-ES" baseline="0" dirty="0" err="1" smtClean="0"/>
              <a:t>tasks</a:t>
            </a:r>
            <a:r>
              <a:rPr lang="es-ES" baseline="0" dirty="0" smtClean="0"/>
              <a:t> </a:t>
            </a:r>
            <a:r>
              <a:rPr lang="es-ES" baseline="0" dirty="0" err="1" smtClean="0"/>
              <a:t>have</a:t>
            </a:r>
            <a:r>
              <a:rPr lang="es-ES" baseline="0" dirty="0" smtClean="0"/>
              <a:t> </a:t>
            </a:r>
            <a:r>
              <a:rPr lang="es-ES" baseline="0" dirty="0" err="1" smtClean="0"/>
              <a:t>been</a:t>
            </a:r>
            <a:r>
              <a:rPr lang="es-ES" baseline="0" dirty="0" smtClean="0"/>
              <a:t> </a:t>
            </a:r>
            <a:r>
              <a:rPr lang="es-ES" baseline="0" dirty="0" err="1" smtClean="0"/>
              <a:t>finished</a:t>
            </a:r>
            <a:r>
              <a:rPr lang="es-ES" baseline="0" dirty="0" smtClean="0"/>
              <a:t> at a </a:t>
            </a:r>
            <a:r>
              <a:rPr lang="es-ES" baseline="0" dirty="0" err="1" smtClean="0"/>
              <a:t>hundred</a:t>
            </a:r>
            <a:r>
              <a:rPr lang="es-ES" baseline="0" dirty="0" smtClean="0"/>
              <a:t> </a:t>
            </a:r>
            <a:r>
              <a:rPr lang="es-ES" baseline="0" dirty="0" err="1" smtClean="0"/>
              <a:t>percent</a:t>
            </a:r>
            <a:r>
              <a:rPr lang="es-ES" baseline="0" dirty="0" smtClean="0"/>
              <a:t>.</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Álvaro Domínguez </a:t>
            </a:r>
            <a:r>
              <a:rPr lang="es-ES" baseline="0" dirty="0" err="1" smtClean="0"/>
              <a:t>also</a:t>
            </a:r>
            <a:r>
              <a:rPr lang="es-ES" baseline="0" dirty="0" smtClean="0"/>
              <a:t> </a:t>
            </a:r>
            <a:r>
              <a:rPr lang="es-ES" baseline="0" dirty="0" err="1" smtClean="0"/>
              <a:t>worked</a:t>
            </a:r>
            <a:r>
              <a:rPr lang="es-ES" baseline="0" dirty="0" smtClean="0"/>
              <a:t> </a:t>
            </a:r>
            <a:r>
              <a:rPr lang="es-ES" baseline="0" dirty="0" err="1" smtClean="0"/>
              <a:t>into</a:t>
            </a:r>
            <a:r>
              <a:rPr lang="es-ES" baseline="0" dirty="0" smtClean="0"/>
              <a:t> </a:t>
            </a:r>
            <a:r>
              <a:rPr lang="es-ES" baseline="0" dirty="0" err="1" smtClean="0"/>
              <a:t>the</a:t>
            </a:r>
            <a:r>
              <a:rPr lang="es-ES" baseline="0" dirty="0" smtClean="0"/>
              <a:t> </a:t>
            </a:r>
            <a:r>
              <a:rPr lang="es-ES" baseline="0" dirty="0" err="1" smtClean="0"/>
              <a:t>creation</a:t>
            </a:r>
            <a:r>
              <a:rPr lang="es-ES" baseline="0" dirty="0" smtClean="0"/>
              <a:t> of </a:t>
            </a:r>
            <a:r>
              <a:rPr lang="es-ES" baseline="0" dirty="0" err="1" smtClean="0"/>
              <a:t>the</a:t>
            </a:r>
            <a:r>
              <a:rPr lang="es-ES" baseline="0" dirty="0" smtClean="0"/>
              <a:t> </a:t>
            </a:r>
            <a:r>
              <a:rPr lang="es-ES" baseline="0" dirty="0" err="1" smtClean="0"/>
              <a:t>upgrades</a:t>
            </a:r>
            <a:r>
              <a:rPr lang="es-ES" baseline="0" dirty="0" smtClean="0"/>
              <a:t> </a:t>
            </a:r>
            <a:r>
              <a:rPr lang="es-ES" baseline="0" dirty="0" err="1" smtClean="0"/>
              <a:t>report</a:t>
            </a:r>
            <a:r>
              <a:rPr lang="es-ES" baseline="0" dirty="0" smtClean="0"/>
              <a:t> </a:t>
            </a:r>
            <a:r>
              <a:rPr lang="es-ES" baseline="0" dirty="0" err="1" smtClean="0"/>
              <a:t>delivered</a:t>
            </a:r>
            <a:r>
              <a:rPr lang="es-ES" baseline="0" dirty="0" smtClean="0"/>
              <a:t> in </a:t>
            </a:r>
            <a:r>
              <a:rPr lang="es-ES" baseline="0" dirty="0" err="1" smtClean="0"/>
              <a:t>this</a:t>
            </a:r>
            <a:r>
              <a:rPr lang="es-ES" baseline="0" dirty="0" smtClean="0"/>
              <a:t> </a:t>
            </a:r>
            <a:r>
              <a:rPr lang="es-ES" baseline="0" dirty="0" err="1" smtClean="0"/>
              <a:t>deliverable</a:t>
            </a:r>
            <a:r>
              <a:rPr lang="es-ES" baseline="0" dirty="0" smtClean="0"/>
              <a:t>, and </a:t>
            </a:r>
            <a:r>
              <a:rPr lang="es-ES" baseline="0" dirty="0" err="1" smtClean="0"/>
              <a:t>into</a:t>
            </a:r>
            <a:r>
              <a:rPr lang="es-ES" baseline="0" dirty="0" smtClean="0"/>
              <a:t> </a:t>
            </a:r>
            <a:r>
              <a:rPr lang="es-ES" baseline="0" dirty="0" err="1" smtClean="0"/>
              <a:t>the</a:t>
            </a:r>
            <a:r>
              <a:rPr lang="es-ES" baseline="0" dirty="0" smtClean="0"/>
              <a:t> </a:t>
            </a:r>
            <a:r>
              <a:rPr lang="es-ES" baseline="0" dirty="0" err="1" smtClean="0"/>
              <a:t>creation</a:t>
            </a:r>
            <a:r>
              <a:rPr lang="es-ES" baseline="0" dirty="0" smtClean="0"/>
              <a:t> of </a:t>
            </a:r>
            <a:r>
              <a:rPr lang="es-ES" baseline="0" dirty="0" err="1" smtClean="0"/>
              <a:t>the</a:t>
            </a:r>
            <a:r>
              <a:rPr lang="es-ES" baseline="0" dirty="0" smtClean="0"/>
              <a:t> </a:t>
            </a:r>
            <a:r>
              <a:rPr lang="es-ES" baseline="0" dirty="0" err="1" smtClean="0"/>
              <a:t>business</a:t>
            </a:r>
            <a:r>
              <a:rPr lang="es-ES" baseline="0" dirty="0" smtClean="0"/>
              <a:t> plan. </a:t>
            </a:r>
            <a:r>
              <a:rPr lang="es-ES" baseline="0" dirty="0" err="1" smtClean="0"/>
              <a:t>Finally</a:t>
            </a:r>
            <a:r>
              <a:rPr lang="es-ES" baseline="0" dirty="0" smtClean="0"/>
              <a:t>, Andrés Fernández and Jesús Sosa </a:t>
            </a:r>
            <a:r>
              <a:rPr lang="es-ES" baseline="0" dirty="0" err="1" smtClean="0"/>
              <a:t>worked</a:t>
            </a:r>
            <a:r>
              <a:rPr lang="es-ES" baseline="0" dirty="0" smtClean="0"/>
              <a:t> </a:t>
            </a:r>
            <a:r>
              <a:rPr lang="es-ES" baseline="0" dirty="0" err="1" smtClean="0"/>
              <a:t>into</a:t>
            </a:r>
            <a:r>
              <a:rPr lang="es-ES" baseline="0" dirty="0" smtClean="0"/>
              <a:t> </a:t>
            </a:r>
            <a:r>
              <a:rPr lang="es-ES" baseline="0" dirty="0" err="1" smtClean="0"/>
              <a:t>the</a:t>
            </a:r>
            <a:r>
              <a:rPr lang="es-ES" baseline="0" dirty="0" smtClean="0"/>
              <a:t> </a:t>
            </a:r>
            <a:r>
              <a:rPr lang="es-ES" baseline="0" dirty="0" err="1" smtClean="0"/>
              <a:t>deployment</a:t>
            </a:r>
            <a:r>
              <a:rPr lang="es-ES" baseline="0" dirty="0" smtClean="0"/>
              <a:t> of </a:t>
            </a:r>
            <a:r>
              <a:rPr lang="es-ES" baseline="0" dirty="0" err="1" smtClean="0"/>
              <a:t>the</a:t>
            </a:r>
            <a:r>
              <a:rPr lang="es-ES" baseline="0" dirty="0" smtClean="0"/>
              <a:t> </a:t>
            </a:r>
            <a:r>
              <a:rPr lang="es-ES" baseline="0" dirty="0" err="1" smtClean="0"/>
              <a:t>project</a:t>
            </a:r>
            <a:r>
              <a:rPr lang="es-ES" baseline="0" dirty="0" smtClean="0"/>
              <a:t>. </a:t>
            </a:r>
            <a:r>
              <a:rPr lang="es-ES" baseline="0" dirty="0" err="1" smtClean="0"/>
              <a:t>All</a:t>
            </a:r>
            <a:r>
              <a:rPr lang="es-ES" baseline="0" dirty="0" smtClean="0"/>
              <a:t> </a:t>
            </a:r>
            <a:r>
              <a:rPr lang="es-ES" baseline="0" dirty="0" err="1" smtClean="0"/>
              <a:t>tasks</a:t>
            </a:r>
            <a:r>
              <a:rPr lang="es-ES" baseline="0" dirty="0" smtClean="0"/>
              <a:t> </a:t>
            </a:r>
            <a:r>
              <a:rPr lang="es-ES" baseline="0" dirty="0" err="1" smtClean="0"/>
              <a:t>have</a:t>
            </a:r>
            <a:r>
              <a:rPr lang="es-ES" baseline="0" dirty="0" smtClean="0"/>
              <a:t> </a:t>
            </a:r>
            <a:r>
              <a:rPr lang="es-ES" baseline="0" dirty="0" err="1" smtClean="0"/>
              <a:t>been</a:t>
            </a:r>
            <a:r>
              <a:rPr lang="es-ES" baseline="0" dirty="0" smtClean="0"/>
              <a:t> </a:t>
            </a:r>
            <a:r>
              <a:rPr lang="es-ES" baseline="0" dirty="0" err="1" smtClean="0"/>
              <a:t>finished</a:t>
            </a:r>
            <a:r>
              <a:rPr lang="es-ES" baseline="0" dirty="0" smtClean="0"/>
              <a:t> in a </a:t>
            </a:r>
            <a:r>
              <a:rPr lang="es-ES" baseline="0" dirty="0" err="1" smtClean="0"/>
              <a:t>hundred</a:t>
            </a:r>
            <a:r>
              <a:rPr lang="es-ES" baseline="0" dirty="0" smtClean="0"/>
              <a:t> </a:t>
            </a:r>
            <a:r>
              <a:rPr lang="es-ES" baseline="0" dirty="0" err="1" smtClean="0"/>
              <a:t>percent</a:t>
            </a:r>
            <a:r>
              <a:rPr lang="es-ES" baseline="0" dirty="0" smtClean="0"/>
              <a:t>, </a:t>
            </a:r>
            <a:r>
              <a:rPr lang="es-ES" baseline="0" dirty="0" err="1" smtClean="0"/>
              <a:t>too</a:t>
            </a:r>
            <a:r>
              <a:rPr lang="es-ES" baseline="0" dirty="0" smtClean="0"/>
              <a:t>.</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As a </a:t>
            </a:r>
            <a:r>
              <a:rPr lang="es-ES" dirty="0" err="1" smtClean="0"/>
              <a:t>summary</a:t>
            </a:r>
            <a:r>
              <a:rPr lang="es-ES" dirty="0" smtClean="0"/>
              <a:t>, Alejandro Román </a:t>
            </a:r>
            <a:r>
              <a:rPr lang="es-ES" dirty="0" err="1" smtClean="0"/>
              <a:t>invested</a:t>
            </a:r>
            <a:r>
              <a:rPr lang="es-ES" dirty="0" smtClean="0"/>
              <a:t> a total of X </a:t>
            </a:r>
            <a:r>
              <a:rPr lang="es-ES" dirty="0" err="1" smtClean="0"/>
              <a:t>hours</a:t>
            </a:r>
            <a:r>
              <a:rPr lang="es-ES" dirty="0" smtClean="0"/>
              <a:t> </a:t>
            </a:r>
            <a:r>
              <a:rPr lang="es-ES" dirty="0" err="1" smtClean="0"/>
              <a:t>doing</a:t>
            </a:r>
            <a:r>
              <a:rPr lang="es-ES" dirty="0" smtClean="0"/>
              <a:t> X </a:t>
            </a:r>
            <a:r>
              <a:rPr lang="es-ES" dirty="0" err="1" smtClean="0"/>
              <a:t>tasks</a:t>
            </a:r>
            <a:r>
              <a:rPr lang="es-ES" baseline="0" dirty="0" smtClean="0"/>
              <a:t> </a:t>
            </a:r>
            <a:r>
              <a:rPr lang="es-ES" baseline="0" dirty="0" err="1" smtClean="0"/>
              <a:t>completely</a:t>
            </a:r>
            <a:r>
              <a:rPr lang="es-ES" baseline="0" dirty="0" smtClean="0"/>
              <a:t>, Álvaro Domínguez a total of X </a:t>
            </a:r>
            <a:r>
              <a:rPr lang="es-ES" baseline="0" dirty="0" err="1" smtClean="0"/>
              <a:t>hours</a:t>
            </a:r>
            <a:r>
              <a:rPr lang="es-ES" baseline="0" dirty="0" smtClean="0"/>
              <a:t> </a:t>
            </a:r>
            <a:r>
              <a:rPr lang="es-ES" baseline="0" dirty="0" err="1" smtClean="0"/>
              <a:t>doing</a:t>
            </a:r>
            <a:r>
              <a:rPr lang="es-ES" baseline="0" dirty="0" smtClean="0"/>
              <a:t> X </a:t>
            </a:r>
            <a:r>
              <a:rPr lang="es-ES" baseline="0" dirty="0" err="1" smtClean="0"/>
              <a:t>tasks</a:t>
            </a:r>
            <a:r>
              <a:rPr lang="es-ES" baseline="0" dirty="0" smtClean="0"/>
              <a:t> </a:t>
            </a:r>
            <a:r>
              <a:rPr lang="es-ES" baseline="0" dirty="0" err="1" smtClean="0"/>
              <a:t>completely</a:t>
            </a:r>
            <a:r>
              <a:rPr lang="es-ES" baseline="0" dirty="0" smtClean="0"/>
              <a:t>…</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Andrés</a:t>
            </a:r>
            <a:r>
              <a:rPr lang="es-ES" baseline="0" dirty="0" smtClean="0"/>
              <a:t> Fernández </a:t>
            </a:r>
            <a:r>
              <a:rPr lang="es-ES" baseline="0" dirty="0" err="1" smtClean="0"/>
              <a:t>invested</a:t>
            </a:r>
            <a:r>
              <a:rPr lang="es-ES" baseline="0" dirty="0" smtClean="0"/>
              <a:t> a total of X </a:t>
            </a:r>
            <a:r>
              <a:rPr lang="es-ES" baseline="0" dirty="0" err="1" smtClean="0"/>
              <a:t>hours</a:t>
            </a:r>
            <a:r>
              <a:rPr lang="es-ES" baseline="0" dirty="0" smtClean="0"/>
              <a:t> in X </a:t>
            </a:r>
            <a:r>
              <a:rPr lang="es-ES" baseline="0" dirty="0" err="1" smtClean="0"/>
              <a:t>tasks</a:t>
            </a:r>
            <a:r>
              <a:rPr lang="es-ES" baseline="0" dirty="0" smtClean="0"/>
              <a:t> done </a:t>
            </a:r>
            <a:r>
              <a:rPr lang="es-ES" baseline="0" dirty="0" err="1" smtClean="0"/>
              <a:t>completely</a:t>
            </a:r>
            <a:r>
              <a:rPr lang="es-ES" baseline="0" dirty="0" smtClean="0"/>
              <a:t>, Alejandro Garrido X </a:t>
            </a:r>
            <a:r>
              <a:rPr lang="es-ES" baseline="0" dirty="0" err="1" smtClean="0"/>
              <a:t>hours</a:t>
            </a:r>
            <a:r>
              <a:rPr lang="es-ES" baseline="0" dirty="0" smtClean="0"/>
              <a:t> in X </a:t>
            </a:r>
            <a:r>
              <a:rPr lang="es-ES" baseline="0" dirty="0" err="1" smtClean="0"/>
              <a:t>tasks</a:t>
            </a:r>
            <a:r>
              <a:rPr lang="es-ES" baseline="0" dirty="0" smtClean="0"/>
              <a:t> </a:t>
            </a:r>
            <a:r>
              <a:rPr lang="es-ES" baseline="0" dirty="0" err="1" smtClean="0"/>
              <a:t>completely</a:t>
            </a:r>
            <a:r>
              <a:rPr lang="es-ES" baseline="0" dirty="0" smtClean="0"/>
              <a:t> done, </a:t>
            </a:r>
            <a:r>
              <a:rPr lang="es-ES" baseline="0" dirty="0" err="1" smtClean="0"/>
              <a:t>too</a:t>
            </a:r>
            <a:r>
              <a:rPr lang="es-ES" baseline="0" dirty="0" smtClean="0"/>
              <a:t>…</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Miguel Ángel</a:t>
            </a:r>
            <a:r>
              <a:rPr lang="es-ES" baseline="0" dirty="0"/>
              <a:t> </a:t>
            </a:r>
            <a:r>
              <a:rPr lang="es-ES" baseline="0" dirty="0" smtClean="0"/>
              <a:t>Baños </a:t>
            </a:r>
            <a:r>
              <a:rPr lang="es-ES" baseline="0" dirty="0" err="1" smtClean="0"/>
              <a:t>spent</a:t>
            </a:r>
            <a:r>
              <a:rPr lang="es-ES" baseline="0" dirty="0" smtClean="0"/>
              <a:t> X </a:t>
            </a:r>
            <a:r>
              <a:rPr lang="es-ES" baseline="0" dirty="0" err="1" smtClean="0"/>
              <a:t>hours</a:t>
            </a:r>
            <a:r>
              <a:rPr lang="es-ES" baseline="0" dirty="0" smtClean="0"/>
              <a:t> in X </a:t>
            </a:r>
            <a:r>
              <a:rPr lang="es-ES" baseline="0" dirty="0" err="1" smtClean="0"/>
              <a:t>tasks</a:t>
            </a:r>
            <a:r>
              <a:rPr lang="es-ES" baseline="0" dirty="0" smtClean="0"/>
              <a:t> done at a </a:t>
            </a:r>
            <a:r>
              <a:rPr lang="es-ES" baseline="0" dirty="0" err="1" smtClean="0"/>
              <a:t>hundred</a:t>
            </a:r>
            <a:r>
              <a:rPr lang="es-ES" baseline="0" dirty="0" smtClean="0"/>
              <a:t> </a:t>
            </a:r>
            <a:r>
              <a:rPr lang="es-ES" baseline="0" dirty="0" err="1" smtClean="0"/>
              <a:t>percent</a:t>
            </a:r>
            <a:r>
              <a:rPr lang="es-ES" baseline="0" dirty="0" smtClean="0"/>
              <a:t>, Álvaro Sánchez X </a:t>
            </a:r>
            <a:r>
              <a:rPr lang="es-ES" baseline="0" dirty="0" err="1" smtClean="0"/>
              <a:t>hours</a:t>
            </a:r>
            <a:r>
              <a:rPr lang="es-ES" baseline="0" dirty="0" smtClean="0"/>
              <a:t> in X </a:t>
            </a:r>
            <a:r>
              <a:rPr lang="es-ES" baseline="0" dirty="0" err="1" smtClean="0"/>
              <a:t>tasks</a:t>
            </a:r>
            <a:r>
              <a:rPr lang="es-ES" baseline="0" dirty="0" smtClean="0"/>
              <a:t> </a:t>
            </a:r>
            <a:r>
              <a:rPr lang="es-ES" baseline="0" dirty="0" err="1" smtClean="0"/>
              <a:t>completed</a:t>
            </a:r>
            <a:r>
              <a:rPr lang="es-ES" baseline="0" dirty="0" smtClean="0"/>
              <a:t> </a:t>
            </a:r>
            <a:r>
              <a:rPr lang="es-ES" baseline="0" dirty="0" err="1" smtClean="0"/>
              <a:t>the</a:t>
            </a:r>
            <a:r>
              <a:rPr lang="es-ES" baseline="0" dirty="0" smtClean="0"/>
              <a:t> </a:t>
            </a:r>
            <a:r>
              <a:rPr lang="es-ES" baseline="0" dirty="0" err="1" smtClean="0"/>
              <a:t>same</a:t>
            </a:r>
            <a:r>
              <a:rPr lang="es-ES" baseline="0" dirty="0" smtClean="0"/>
              <a:t> </a:t>
            </a:r>
            <a:r>
              <a:rPr lang="es-ES" baseline="0" dirty="0" err="1" smtClean="0"/>
              <a:t>way</a:t>
            </a:r>
            <a:r>
              <a:rPr lang="es-ES" baseline="0" dirty="0" smtClean="0"/>
              <a:t>…</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And Jesús Sosa</a:t>
            </a:r>
            <a:r>
              <a:rPr lang="es-ES" baseline="0" dirty="0" smtClean="0"/>
              <a:t> </a:t>
            </a:r>
            <a:r>
              <a:rPr lang="es-ES" baseline="0" dirty="0" err="1" smtClean="0"/>
              <a:t>invested</a:t>
            </a:r>
            <a:r>
              <a:rPr lang="es-ES" baseline="0" dirty="0" smtClean="0"/>
              <a:t> X </a:t>
            </a:r>
            <a:r>
              <a:rPr lang="es-ES" baseline="0" dirty="0" err="1" smtClean="0"/>
              <a:t>hours</a:t>
            </a:r>
            <a:r>
              <a:rPr lang="es-ES" baseline="0" dirty="0" smtClean="0"/>
              <a:t> in X </a:t>
            </a:r>
            <a:r>
              <a:rPr lang="es-ES" baseline="0" dirty="0" err="1" smtClean="0"/>
              <a:t>tasks</a:t>
            </a:r>
            <a:r>
              <a:rPr lang="es-ES" baseline="0" dirty="0" smtClean="0"/>
              <a:t> </a:t>
            </a:r>
            <a:r>
              <a:rPr lang="es-ES" baseline="0" dirty="0" err="1" smtClean="0"/>
              <a:t>completely</a:t>
            </a:r>
            <a:r>
              <a:rPr lang="es-ES" baseline="0" dirty="0" smtClean="0"/>
              <a:t> done, </a:t>
            </a:r>
            <a:r>
              <a:rPr lang="es-ES" baseline="0" dirty="0" err="1" smtClean="0"/>
              <a:t>too</a:t>
            </a:r>
            <a:r>
              <a:rPr lang="es-ES" baseline="0" dirty="0" smtClean="0"/>
              <a:t>.</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err="1" smtClean="0"/>
              <a:t>That</a:t>
            </a:r>
            <a:r>
              <a:rPr lang="es-ES" baseline="0" dirty="0" smtClean="0"/>
              <a:t> </a:t>
            </a:r>
            <a:r>
              <a:rPr lang="es-ES" baseline="0" dirty="0" err="1" smtClean="0"/>
              <a:t>results</a:t>
            </a:r>
            <a:r>
              <a:rPr lang="es-ES" baseline="0" dirty="0" smtClean="0"/>
              <a:t> in a total of X% of performance </a:t>
            </a:r>
            <a:r>
              <a:rPr lang="es-ES" baseline="0" dirty="0" err="1" smtClean="0"/>
              <a:t>for</a:t>
            </a:r>
            <a:r>
              <a:rPr lang="es-ES" baseline="0" dirty="0" smtClean="0"/>
              <a:t> </a:t>
            </a:r>
            <a:r>
              <a:rPr lang="es-ES" baseline="0" dirty="0" err="1" smtClean="0"/>
              <a:t>each</a:t>
            </a:r>
            <a:r>
              <a:rPr lang="es-ES" baseline="0" dirty="0" smtClean="0"/>
              <a:t> </a:t>
            </a:r>
            <a:r>
              <a:rPr lang="es-ES" baseline="0" dirty="0" err="1" smtClean="0"/>
              <a:t>member</a:t>
            </a:r>
            <a:r>
              <a:rPr lang="es-ES" baseline="0" dirty="0" smtClean="0"/>
              <a:t>, (</a:t>
            </a:r>
            <a:r>
              <a:rPr lang="es-ES" baseline="0" dirty="0" err="1" smtClean="0"/>
              <a:t>exception</a:t>
            </a:r>
            <a:r>
              <a:rPr lang="es-ES" baseline="0" dirty="0" smtClean="0"/>
              <a:t>), and </a:t>
            </a:r>
            <a:r>
              <a:rPr lang="es-ES" baseline="0" dirty="0" err="1" smtClean="0"/>
              <a:t>means</a:t>
            </a:r>
            <a:r>
              <a:rPr lang="es-ES" baseline="0" dirty="0" smtClean="0"/>
              <a:t> </a:t>
            </a:r>
            <a:r>
              <a:rPr lang="es-ES" baseline="0" dirty="0" err="1" smtClean="0"/>
              <a:t>that</a:t>
            </a:r>
            <a:r>
              <a:rPr lang="es-ES" baseline="0" dirty="0" smtClean="0"/>
              <a:t> </a:t>
            </a:r>
            <a:r>
              <a:rPr lang="es-ES" baseline="0" dirty="0" err="1" smtClean="0"/>
              <a:t>every</a:t>
            </a:r>
            <a:r>
              <a:rPr lang="es-ES" baseline="0" dirty="0" smtClean="0"/>
              <a:t> </a:t>
            </a:r>
            <a:r>
              <a:rPr lang="es-ES" baseline="0" dirty="0" err="1" smtClean="0"/>
              <a:t>member</a:t>
            </a:r>
            <a:r>
              <a:rPr lang="es-ES" baseline="0" dirty="0" smtClean="0"/>
              <a:t> has </a:t>
            </a:r>
            <a:r>
              <a:rPr lang="es-ES" baseline="0" dirty="0" err="1" smtClean="0"/>
              <a:t>been</a:t>
            </a:r>
            <a:r>
              <a:rPr lang="es-ES" baseline="0" dirty="0" smtClean="0"/>
              <a:t> </a:t>
            </a:r>
            <a:r>
              <a:rPr lang="es-ES" baseline="0" dirty="0" err="1" smtClean="0"/>
              <a:t>working</a:t>
            </a:r>
            <a:r>
              <a:rPr lang="es-ES" baseline="0" dirty="0" smtClean="0"/>
              <a:t> in </a:t>
            </a:r>
            <a:r>
              <a:rPr lang="es-ES" baseline="0" dirty="0" err="1" smtClean="0"/>
              <a:t>his</a:t>
            </a:r>
            <a:r>
              <a:rPr lang="es-ES" baseline="0" dirty="0" smtClean="0"/>
              <a:t> </a:t>
            </a:r>
            <a:r>
              <a:rPr lang="es-ES" baseline="0" dirty="0" err="1" smtClean="0"/>
              <a:t>tasks</a:t>
            </a:r>
            <a:r>
              <a:rPr lang="es-ES" baseline="0" dirty="0" smtClean="0"/>
              <a:t>, (</a:t>
            </a:r>
            <a:r>
              <a:rPr lang="es-ES" baseline="0" dirty="0" err="1" smtClean="0"/>
              <a:t>exception</a:t>
            </a:r>
            <a:r>
              <a:rPr lang="es-ES" baseline="0" dirty="0" smtClean="0"/>
              <a: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smtClean="0"/>
              <a:t>The</a:t>
            </a:r>
            <a:r>
              <a:rPr lang="es-ES" dirty="0" smtClean="0"/>
              <a:t> </a:t>
            </a:r>
            <a:r>
              <a:rPr lang="es-ES" dirty="0" err="1" smtClean="0"/>
              <a:t>problems</a:t>
            </a:r>
            <a:r>
              <a:rPr lang="es-ES" dirty="0" smtClean="0"/>
              <a:t> </a:t>
            </a:r>
            <a:r>
              <a:rPr lang="es-ES" dirty="0" err="1" smtClean="0"/>
              <a:t>that</a:t>
            </a:r>
            <a:r>
              <a:rPr lang="es-ES" dirty="0" smtClean="0"/>
              <a:t> </a:t>
            </a:r>
            <a:r>
              <a:rPr lang="es-ES" dirty="0" err="1" smtClean="0"/>
              <a:t>have</a:t>
            </a:r>
            <a:r>
              <a:rPr lang="es-ES" dirty="0" smtClean="0"/>
              <a:t> led to </a:t>
            </a:r>
            <a:r>
              <a:rPr lang="es-ES" dirty="0" err="1" smtClean="0"/>
              <a:t>this</a:t>
            </a:r>
            <a:r>
              <a:rPr lang="es-ES" dirty="0" smtClean="0"/>
              <a:t> </a:t>
            </a:r>
            <a:r>
              <a:rPr lang="es-ES" dirty="0" err="1" smtClean="0"/>
              <a:t>situation</a:t>
            </a:r>
            <a:r>
              <a:rPr lang="es-ES" dirty="0" smtClean="0"/>
              <a:t> in </a:t>
            </a:r>
            <a:r>
              <a:rPr lang="es-ES" dirty="0" err="1" smtClean="0"/>
              <a:t>terms</a:t>
            </a:r>
            <a:r>
              <a:rPr lang="es-ES" dirty="0" smtClean="0"/>
              <a:t> of time, </a:t>
            </a:r>
            <a:r>
              <a:rPr lang="es-ES" dirty="0" err="1" smtClean="0"/>
              <a:t>money</a:t>
            </a:r>
            <a:r>
              <a:rPr lang="es-ES" dirty="0" smtClean="0"/>
              <a:t> (and performance) are</a:t>
            </a:r>
            <a:r>
              <a:rPr lang="es-ES" baseline="0" dirty="0" smtClean="0"/>
              <a:t> XXX, </a:t>
            </a:r>
            <a:r>
              <a:rPr lang="es-ES" baseline="0" dirty="0" err="1" smtClean="0"/>
              <a:t>which</a:t>
            </a:r>
            <a:r>
              <a:rPr lang="es-ES" baseline="0" dirty="0" smtClean="0"/>
              <a:t> </a:t>
            </a:r>
            <a:r>
              <a:rPr lang="es-ES" baseline="0" dirty="0" err="1" smtClean="0"/>
              <a:t>we’ve</a:t>
            </a:r>
            <a:r>
              <a:rPr lang="es-ES" baseline="0" dirty="0" smtClean="0"/>
              <a:t> </a:t>
            </a:r>
            <a:r>
              <a:rPr lang="es-ES" baseline="0" dirty="0" err="1" smtClean="0"/>
              <a:t>solved</a:t>
            </a:r>
            <a:r>
              <a:rPr lang="es-ES" baseline="0" dirty="0" smtClean="0"/>
              <a:t> </a:t>
            </a:r>
            <a:r>
              <a:rPr lang="es-ES" baseline="0" dirty="0" err="1" smtClean="0"/>
              <a:t>by</a:t>
            </a:r>
            <a:r>
              <a:rPr lang="es-ES" baseline="0" dirty="0" smtClean="0"/>
              <a:t> XXX and </a:t>
            </a:r>
            <a:r>
              <a:rPr lang="es-ES" baseline="0" dirty="0" err="1" smtClean="0"/>
              <a:t>will</a:t>
            </a:r>
            <a:r>
              <a:rPr lang="es-ES" baseline="0" dirty="0" smtClean="0"/>
              <a:t> be </a:t>
            </a:r>
            <a:r>
              <a:rPr lang="es-ES" baseline="0" dirty="0" err="1" smtClean="0"/>
              <a:t>measured</a:t>
            </a:r>
            <a:r>
              <a:rPr lang="es-ES" baseline="0" dirty="0" smtClean="0"/>
              <a:t> </a:t>
            </a:r>
            <a:r>
              <a:rPr lang="es-ES" baseline="0" dirty="0" err="1" smtClean="0"/>
              <a:t>by</a:t>
            </a:r>
            <a:r>
              <a:rPr lang="es-ES" baseline="0" dirty="0" smtClean="0"/>
              <a:t> XXX </a:t>
            </a:r>
            <a:r>
              <a:rPr lang="es-ES" baseline="0" dirty="0" err="1" smtClean="0"/>
              <a:t>from</a:t>
            </a:r>
            <a:r>
              <a:rPr lang="es-ES" baseline="0" dirty="0" smtClean="0"/>
              <a:t> </a:t>
            </a:r>
            <a:r>
              <a:rPr lang="es-ES" baseline="0" dirty="0" err="1" smtClean="0"/>
              <a:t>now</a:t>
            </a:r>
            <a:r>
              <a:rPr lang="es-ES" baseline="0" dirty="0" smtClean="0"/>
              <a:t> </a:t>
            </a:r>
            <a:r>
              <a:rPr lang="es-ES" baseline="0" dirty="0" err="1" smtClean="0"/>
              <a:t>on</a:t>
            </a:r>
            <a:r>
              <a:rPr lang="es-ES" baseline="0" dirty="0" smtClean="0"/>
              <a:t> in </a:t>
            </a:r>
            <a:r>
              <a:rPr lang="es-ES" baseline="0" dirty="0" err="1" smtClean="0"/>
              <a:t>order</a:t>
            </a:r>
            <a:r>
              <a:rPr lang="es-ES" baseline="0" dirty="0" smtClean="0"/>
              <a:t> to </a:t>
            </a:r>
            <a:r>
              <a:rPr lang="es-ES" baseline="0" dirty="0" err="1" smtClean="0"/>
              <a:t>see</a:t>
            </a:r>
            <a:r>
              <a:rPr lang="es-ES" baseline="0" dirty="0" smtClean="0"/>
              <a:t> </a:t>
            </a:r>
            <a:r>
              <a:rPr lang="es-ES" baseline="0" dirty="0" err="1" smtClean="0"/>
              <a:t>if</a:t>
            </a:r>
            <a:r>
              <a:rPr lang="es-ES" baseline="0" dirty="0" smtClean="0"/>
              <a:t> </a:t>
            </a:r>
            <a:r>
              <a:rPr lang="es-ES" baseline="0" dirty="0" err="1" smtClean="0"/>
              <a:t>those</a:t>
            </a:r>
            <a:r>
              <a:rPr lang="es-ES" baseline="0" dirty="0" smtClean="0"/>
              <a:t> </a:t>
            </a:r>
            <a:r>
              <a:rPr lang="es-ES" baseline="0" dirty="0" err="1" smtClean="0"/>
              <a:t>solutions</a:t>
            </a:r>
            <a:r>
              <a:rPr lang="es-ES" baseline="0" dirty="0" smtClean="0"/>
              <a:t> </a:t>
            </a:r>
            <a:r>
              <a:rPr lang="es-ES" baseline="0" dirty="0" err="1" smtClean="0"/>
              <a:t>have</a:t>
            </a:r>
            <a:r>
              <a:rPr lang="es-ES" baseline="0" dirty="0" smtClean="0"/>
              <a:t> </a:t>
            </a:r>
            <a:r>
              <a:rPr lang="es-ES" baseline="0" dirty="0" err="1" smtClean="0"/>
              <a:t>been</a:t>
            </a:r>
            <a:r>
              <a:rPr lang="es-ES" baseline="0" dirty="0" smtClean="0"/>
              <a:t> </a:t>
            </a:r>
            <a:r>
              <a:rPr lang="es-ES" baseline="0" dirty="0" err="1" smtClean="0"/>
              <a:t>useful</a:t>
            </a:r>
            <a:r>
              <a:rPr lang="es-ES" baseline="0" dirty="0" smtClean="0"/>
              <a:t>.</a:t>
            </a:r>
            <a:r>
              <a:rPr lang="es-ES" dirty="0" smtClean="0"/>
              <a:t> </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(Más</a:t>
            </a:r>
            <a:r>
              <a:rPr lang="es-ES" baseline="0" dirty="0" smtClean="0"/>
              <a:t> espacio para errores)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The</a:t>
            </a:r>
            <a:r>
              <a:rPr lang="es-ES" baseline="0" dirty="0" smtClean="0"/>
              <a:t> </a:t>
            </a:r>
            <a:r>
              <a:rPr lang="es-ES" baseline="0" dirty="0" err="1" smtClean="0"/>
              <a:t>second</a:t>
            </a:r>
            <a:r>
              <a:rPr lang="es-ES" baseline="0" dirty="0" smtClean="0"/>
              <a:t> </a:t>
            </a:r>
            <a:r>
              <a:rPr lang="es-ES" baseline="0" dirty="0" err="1" smtClean="0"/>
              <a:t>one</a:t>
            </a:r>
            <a:r>
              <a:rPr lang="es-ES" baseline="0" dirty="0" smtClean="0"/>
              <a:t> </a:t>
            </a:r>
            <a:r>
              <a:rPr lang="es-ES" baseline="0" dirty="0" err="1" smtClean="0"/>
              <a:t>is</a:t>
            </a:r>
            <a:r>
              <a:rPr lang="es-ES" baseline="0" dirty="0" smtClean="0"/>
              <a:t> </a:t>
            </a:r>
            <a:r>
              <a:rPr lang="es-ES" baseline="0" dirty="0" err="1" smtClean="0"/>
              <a:t>that</a:t>
            </a:r>
            <a:r>
              <a:rPr lang="es-ES" baseline="0" dirty="0" smtClean="0"/>
              <a:t> </a:t>
            </a:r>
            <a:r>
              <a:rPr lang="es-ES" baseline="0" dirty="0" err="1" smtClean="0"/>
              <a:t>the</a:t>
            </a:r>
            <a:r>
              <a:rPr lang="es-ES" baseline="0" dirty="0" smtClean="0"/>
              <a:t> </a:t>
            </a:r>
            <a:r>
              <a:rPr lang="es-ES" baseline="0" dirty="0" err="1" smtClean="0"/>
              <a:t>software’s</a:t>
            </a:r>
            <a:r>
              <a:rPr lang="es-ES" baseline="0" dirty="0" smtClean="0"/>
              <a:t> </a:t>
            </a:r>
            <a:r>
              <a:rPr lang="es-ES" baseline="0" dirty="0" err="1" smtClean="0"/>
              <a:t>function</a:t>
            </a:r>
            <a:r>
              <a:rPr lang="es-ES" baseline="0" dirty="0" smtClean="0"/>
              <a:t> </a:t>
            </a:r>
            <a:r>
              <a:rPr lang="es-ES" baseline="0" dirty="0" err="1" smtClean="0"/>
              <a:t>is</a:t>
            </a:r>
            <a:r>
              <a:rPr lang="es-ES" baseline="0" dirty="0" smtClean="0"/>
              <a:t> to </a:t>
            </a:r>
            <a:r>
              <a:rPr lang="es-ES" baseline="0" dirty="0" err="1" smtClean="0"/>
              <a:t>make</a:t>
            </a:r>
            <a:r>
              <a:rPr lang="es-ES" baseline="0" dirty="0" smtClean="0"/>
              <a:t> </a:t>
            </a:r>
            <a:r>
              <a:rPr lang="es-ES" baseline="0" dirty="0" err="1" smtClean="0"/>
              <a:t>the</a:t>
            </a:r>
            <a:r>
              <a:rPr lang="es-ES" baseline="0" dirty="0" smtClean="0"/>
              <a:t> </a:t>
            </a:r>
            <a:r>
              <a:rPr lang="es-ES" baseline="0" dirty="0" err="1" smtClean="0"/>
              <a:t>complex</a:t>
            </a:r>
            <a:r>
              <a:rPr lang="es-ES" baseline="0" dirty="0" smtClean="0"/>
              <a:t>, simple. </a:t>
            </a:r>
            <a:r>
              <a:rPr lang="es-ES" baseline="0" dirty="0" err="1" smtClean="0"/>
              <a:t>Seeing</a:t>
            </a:r>
            <a:r>
              <a:rPr lang="es-ES" baseline="0" dirty="0" smtClean="0"/>
              <a:t> </a:t>
            </a:r>
            <a:r>
              <a:rPr lang="es-ES" baseline="0" dirty="0" err="1" smtClean="0"/>
              <a:t>the</a:t>
            </a:r>
            <a:r>
              <a:rPr lang="es-ES" baseline="0" dirty="0" smtClean="0"/>
              <a:t> </a:t>
            </a:r>
            <a:r>
              <a:rPr lang="es-ES" baseline="0" dirty="0" err="1" smtClean="0"/>
              <a:t>upgrades</a:t>
            </a:r>
            <a:r>
              <a:rPr lang="es-ES" baseline="0" dirty="0" smtClean="0"/>
              <a:t> </a:t>
            </a:r>
            <a:r>
              <a:rPr lang="es-ES" baseline="0" dirty="0" err="1" smtClean="0"/>
              <a:t>made</a:t>
            </a:r>
            <a:r>
              <a:rPr lang="es-ES" baseline="0" dirty="0" smtClean="0"/>
              <a:t> to natural </a:t>
            </a:r>
            <a:r>
              <a:rPr lang="es-ES" baseline="0" dirty="0" err="1" smtClean="0"/>
              <a:t>processes</a:t>
            </a:r>
            <a:r>
              <a:rPr lang="es-ES" baseline="0" dirty="0" smtClean="0"/>
              <a:t> </a:t>
            </a:r>
            <a:r>
              <a:rPr lang="es-ES" baseline="0" dirty="0" err="1" smtClean="0"/>
              <a:t>by</a:t>
            </a:r>
            <a:r>
              <a:rPr lang="es-ES" baseline="0" dirty="0" smtClean="0"/>
              <a:t> </a:t>
            </a:r>
            <a:r>
              <a:rPr lang="es-ES" baseline="0" dirty="0" err="1" smtClean="0"/>
              <a:t>the</a:t>
            </a:r>
            <a:r>
              <a:rPr lang="es-ES" baseline="0" dirty="0" smtClean="0"/>
              <a:t> software, </a:t>
            </a:r>
            <a:r>
              <a:rPr lang="es-ES" baseline="0" dirty="0" err="1" smtClean="0"/>
              <a:t>it’s</a:t>
            </a:r>
            <a:r>
              <a:rPr lang="es-ES" baseline="0" dirty="0" smtClean="0"/>
              <a:t> </a:t>
            </a:r>
            <a:r>
              <a:rPr lang="es-ES" baseline="0" dirty="0" err="1" smtClean="0"/>
              <a:t>logical</a:t>
            </a:r>
            <a:r>
              <a:rPr lang="es-ES" baseline="0" dirty="0" smtClean="0"/>
              <a:t> to </a:t>
            </a:r>
            <a:r>
              <a:rPr lang="es-ES" baseline="0" dirty="0" err="1" smtClean="0"/>
              <a:t>think</a:t>
            </a:r>
            <a:r>
              <a:rPr lang="es-ES" baseline="0" dirty="0" smtClean="0"/>
              <a:t> </a:t>
            </a:r>
            <a:r>
              <a:rPr lang="es-ES" baseline="0" dirty="0" err="1" smtClean="0"/>
              <a:t>this</a:t>
            </a:r>
            <a:r>
              <a:rPr lang="es-ES" baseline="0" dirty="0" smtClean="0"/>
              <a:t> </a:t>
            </a:r>
            <a:r>
              <a:rPr lang="es-ES" baseline="0" dirty="0" err="1" smtClean="0"/>
              <a:t>too</a:t>
            </a:r>
            <a:r>
              <a:rPr lang="es-ES" baseline="0" dirty="0" smtClean="0"/>
              <a:t>, </a:t>
            </a:r>
            <a:r>
              <a:rPr lang="es-ES" baseline="0" dirty="0" err="1" smtClean="0"/>
              <a:t>isn’t</a:t>
            </a:r>
            <a:r>
              <a:rPr lang="es-ES" baseline="0" dirty="0" smtClean="0"/>
              <a:t> </a:t>
            </a:r>
            <a:r>
              <a:rPr lang="es-ES" baseline="0" dirty="0" err="1" smtClean="0"/>
              <a:t>it</a:t>
            </a:r>
            <a:r>
              <a:rPr lang="es-ES" baseline="0" dirty="0" smtClean="0"/>
              <a:t>?</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Finally</a:t>
            </a:r>
            <a:r>
              <a:rPr lang="es-ES" baseline="0" dirty="0" smtClean="0"/>
              <a:t>, </a:t>
            </a:r>
            <a:r>
              <a:rPr lang="es-ES" baseline="0" dirty="0" err="1" smtClean="0"/>
              <a:t>the</a:t>
            </a:r>
            <a:r>
              <a:rPr lang="es-ES" baseline="0" dirty="0" smtClean="0"/>
              <a:t> </a:t>
            </a:r>
            <a:r>
              <a:rPr lang="es-ES" baseline="0" dirty="0" err="1" smtClean="0"/>
              <a:t>results</a:t>
            </a:r>
            <a:r>
              <a:rPr lang="es-ES" baseline="0" dirty="0" smtClean="0"/>
              <a:t> of </a:t>
            </a:r>
            <a:r>
              <a:rPr lang="es-ES" baseline="0" dirty="0" err="1" smtClean="0"/>
              <a:t>this</a:t>
            </a:r>
            <a:r>
              <a:rPr lang="es-ES" baseline="0" dirty="0" smtClean="0"/>
              <a:t> sprint </a:t>
            </a:r>
            <a:r>
              <a:rPr lang="es-ES" baseline="0" dirty="0" err="1" smtClean="0"/>
              <a:t>will</a:t>
            </a:r>
            <a:r>
              <a:rPr lang="es-ES" baseline="0" dirty="0" smtClean="0"/>
              <a:t> </a:t>
            </a:r>
            <a:r>
              <a:rPr lang="es-ES" baseline="0" dirty="0" err="1" smtClean="0"/>
              <a:t>only</a:t>
            </a:r>
            <a:r>
              <a:rPr lang="es-ES" baseline="0" dirty="0" smtClean="0"/>
              <a:t> </a:t>
            </a:r>
            <a:r>
              <a:rPr lang="es-ES" baseline="0" dirty="0" err="1" smtClean="0"/>
              <a:t>leave</a:t>
            </a:r>
            <a:r>
              <a:rPr lang="es-ES" baseline="0" dirty="0" smtClean="0"/>
              <a:t> </a:t>
            </a:r>
            <a:r>
              <a:rPr lang="es-ES" baseline="0" dirty="0" err="1" smtClean="0"/>
              <a:t>us</a:t>
            </a:r>
            <a:r>
              <a:rPr lang="es-ES" baseline="0" dirty="0" smtClean="0"/>
              <a:t> to do </a:t>
            </a:r>
            <a:r>
              <a:rPr lang="es-ES" baseline="0" dirty="0" err="1" smtClean="0"/>
              <a:t>the</a:t>
            </a:r>
            <a:r>
              <a:rPr lang="es-ES" baseline="0" dirty="0" smtClean="0"/>
              <a:t> </a:t>
            </a:r>
            <a:r>
              <a:rPr lang="es-ES" baseline="0" dirty="0" err="1" smtClean="0"/>
              <a:t>transactions</a:t>
            </a:r>
            <a:r>
              <a:rPr lang="es-ES" baseline="0" dirty="0" smtClean="0"/>
              <a:t>’ </a:t>
            </a:r>
            <a:r>
              <a:rPr lang="es-ES" baseline="0" dirty="0" err="1" smtClean="0"/>
              <a:t>system</a:t>
            </a:r>
            <a:r>
              <a:rPr lang="es-ES" baseline="0" dirty="0" smtClean="0"/>
              <a:t>, </a:t>
            </a:r>
            <a:r>
              <a:rPr lang="es-ES" baseline="0" dirty="0" err="1" smtClean="0"/>
              <a:t>the</a:t>
            </a:r>
            <a:r>
              <a:rPr lang="es-ES" baseline="0" dirty="0" smtClean="0"/>
              <a:t> </a:t>
            </a:r>
            <a:r>
              <a:rPr lang="es-ES" baseline="0" dirty="0" err="1" smtClean="0"/>
              <a:t>storage</a:t>
            </a:r>
            <a:r>
              <a:rPr lang="es-ES" baseline="0" dirty="0" smtClean="0"/>
              <a:t> of </a:t>
            </a:r>
            <a:r>
              <a:rPr lang="es-ES" baseline="0" dirty="0" err="1" smtClean="0"/>
              <a:t>interactive</a:t>
            </a:r>
            <a:r>
              <a:rPr lang="es-ES" baseline="0" dirty="0" smtClean="0"/>
              <a:t> </a:t>
            </a:r>
            <a:r>
              <a:rPr lang="es-ES" baseline="0" dirty="0" err="1" smtClean="0"/>
              <a:t>exercises</a:t>
            </a:r>
            <a:r>
              <a:rPr lang="es-ES" baseline="0" dirty="0" smtClean="0"/>
              <a:t> (</a:t>
            </a:r>
            <a:r>
              <a:rPr lang="es-ES" baseline="0" dirty="0" err="1" smtClean="0"/>
              <a:t>allowing</a:t>
            </a:r>
            <a:r>
              <a:rPr lang="es-ES" baseline="0" dirty="0" smtClean="0"/>
              <a:t> </a:t>
            </a:r>
            <a:r>
              <a:rPr lang="es-ES" baseline="0" dirty="0" err="1" smtClean="0"/>
              <a:t>us</a:t>
            </a:r>
            <a:r>
              <a:rPr lang="es-ES" baseline="0" dirty="0" smtClean="0"/>
              <a:t> to </a:t>
            </a:r>
            <a:r>
              <a:rPr lang="es-ES" baseline="0" dirty="0" err="1" smtClean="0"/>
              <a:t>start</a:t>
            </a:r>
            <a:r>
              <a:rPr lang="es-ES" baseline="0" dirty="0" smtClean="0"/>
              <a:t> </a:t>
            </a:r>
            <a:r>
              <a:rPr lang="es-ES" baseline="0" dirty="0" err="1" smtClean="0"/>
              <a:t>the</a:t>
            </a:r>
            <a:r>
              <a:rPr lang="es-ES" baseline="0" dirty="0" smtClean="0"/>
              <a:t> </a:t>
            </a:r>
            <a:r>
              <a:rPr lang="es-ES" baseline="0" dirty="0" err="1" smtClean="0"/>
              <a:t>second</a:t>
            </a:r>
            <a:r>
              <a:rPr lang="es-ES" baseline="0" dirty="0" smtClean="0"/>
              <a:t> </a:t>
            </a:r>
            <a:r>
              <a:rPr lang="es-ES" baseline="0" dirty="0" err="1" smtClean="0"/>
              <a:t>phase</a:t>
            </a:r>
            <a:r>
              <a:rPr lang="es-ES" baseline="0" dirty="0" smtClean="0"/>
              <a:t> of </a:t>
            </a:r>
            <a:r>
              <a:rPr lang="es-ES" baseline="0" dirty="0" err="1" smtClean="0"/>
              <a:t>our</a:t>
            </a:r>
            <a:r>
              <a:rPr lang="es-ES" baseline="0" dirty="0" smtClean="0"/>
              <a:t> </a:t>
            </a:r>
            <a:r>
              <a:rPr lang="es-ES" baseline="0" dirty="0" err="1" smtClean="0"/>
              <a:t>business</a:t>
            </a:r>
            <a:r>
              <a:rPr lang="es-ES" baseline="0" dirty="0" smtClean="0"/>
              <a:t> </a:t>
            </a:r>
            <a:r>
              <a:rPr lang="es-ES" baseline="0" dirty="0" err="1" smtClean="0"/>
              <a:t>project</a:t>
            </a:r>
            <a:r>
              <a:rPr lang="es-ES" baseline="0" dirty="0" smtClean="0"/>
              <a:t>) and </a:t>
            </a:r>
            <a:r>
              <a:rPr lang="es-ES" baseline="0" dirty="0" err="1" smtClean="0"/>
              <a:t>their</a:t>
            </a:r>
            <a:r>
              <a:rPr lang="es-ES" baseline="0" dirty="0" smtClean="0"/>
              <a:t> </a:t>
            </a:r>
            <a:r>
              <a:rPr lang="es-ES" baseline="0" dirty="0" err="1" smtClean="0"/>
              <a:t>remaining</a:t>
            </a:r>
            <a:r>
              <a:rPr lang="es-ES" baseline="0" dirty="0" smtClean="0"/>
              <a:t> </a:t>
            </a:r>
            <a:r>
              <a:rPr lang="es-ES" baseline="0" dirty="0" err="1" smtClean="0"/>
              <a:t>management</a:t>
            </a:r>
            <a:r>
              <a:rPr lang="es-ES" baseline="0" dirty="0" smtClean="0"/>
              <a:t> </a:t>
            </a:r>
            <a:r>
              <a:rPr lang="es-ES" baseline="0" dirty="0" err="1" smtClean="0"/>
              <a:t>features</a:t>
            </a:r>
            <a:r>
              <a:rPr lang="es-ES" baseline="0" dirty="0" smtClean="0"/>
              <a:t>, to </a:t>
            </a:r>
            <a:r>
              <a:rPr lang="es-ES" baseline="0" dirty="0" err="1" smtClean="0"/>
              <a:t>add</a:t>
            </a:r>
            <a:r>
              <a:rPr lang="es-ES" baseline="0" dirty="0" smtClean="0"/>
              <a:t> </a:t>
            </a:r>
            <a:r>
              <a:rPr lang="es-ES" baseline="0" dirty="0" err="1" smtClean="0"/>
              <a:t>filters</a:t>
            </a:r>
            <a:r>
              <a:rPr lang="es-ES" baseline="0" dirty="0" smtClean="0"/>
              <a:t> and </a:t>
            </a:r>
            <a:r>
              <a:rPr lang="es-ES" baseline="0" dirty="0" err="1" smtClean="0"/>
              <a:t>searching</a:t>
            </a:r>
            <a:r>
              <a:rPr lang="es-ES" baseline="0" dirty="0" smtClean="0"/>
              <a:t> </a:t>
            </a:r>
            <a:r>
              <a:rPr lang="es-ES" baseline="0" dirty="0" err="1" smtClean="0"/>
              <a:t>methods</a:t>
            </a:r>
            <a:r>
              <a:rPr lang="es-ES" baseline="0" dirty="0" smtClean="0"/>
              <a:t> </a:t>
            </a:r>
            <a:r>
              <a:rPr lang="es-ES" baseline="0" dirty="0" err="1" smtClean="0"/>
              <a:t>for</a:t>
            </a:r>
            <a:r>
              <a:rPr lang="es-ES" baseline="0" dirty="0" smtClean="0"/>
              <a:t> </a:t>
            </a:r>
            <a:r>
              <a:rPr lang="es-ES" baseline="0" dirty="0" err="1" smtClean="0"/>
              <a:t>those</a:t>
            </a:r>
            <a:r>
              <a:rPr lang="es-ES" baseline="0" dirty="0" smtClean="0"/>
              <a:t> </a:t>
            </a:r>
            <a:r>
              <a:rPr lang="es-ES" baseline="0" dirty="0" err="1" smtClean="0"/>
              <a:t>exercises</a:t>
            </a:r>
            <a:r>
              <a:rPr lang="es-ES" baseline="0" dirty="0" smtClean="0"/>
              <a:t>, and </a:t>
            </a:r>
            <a:r>
              <a:rPr lang="es-ES" baseline="0" dirty="0" err="1" smtClean="0"/>
              <a:t>adding</a:t>
            </a:r>
            <a:r>
              <a:rPr lang="es-ES" baseline="0" dirty="0" smtClean="0"/>
              <a:t> </a:t>
            </a:r>
            <a:r>
              <a:rPr lang="es-ES" baseline="0" dirty="0" err="1" smtClean="0"/>
              <a:t>all</a:t>
            </a:r>
            <a:r>
              <a:rPr lang="es-ES" baseline="0" dirty="0" smtClean="0"/>
              <a:t> </a:t>
            </a:r>
            <a:r>
              <a:rPr lang="es-ES" baseline="0" dirty="0" err="1" smtClean="0"/>
              <a:t>the</a:t>
            </a:r>
            <a:r>
              <a:rPr lang="es-ES" baseline="0" dirty="0" smtClean="0"/>
              <a:t> </a:t>
            </a:r>
            <a:r>
              <a:rPr lang="es-ES" baseline="0" dirty="0" err="1" smtClean="0"/>
              <a:t>feedback</a:t>
            </a:r>
            <a:r>
              <a:rPr lang="es-ES" baseline="0" dirty="0" smtClean="0"/>
              <a:t> </a:t>
            </a:r>
            <a:r>
              <a:rPr lang="es-ES" baseline="0" dirty="0" err="1" smtClean="0"/>
              <a:t>we</a:t>
            </a:r>
            <a:r>
              <a:rPr lang="es-ES" baseline="0" dirty="0" smtClean="0"/>
              <a:t> </a:t>
            </a:r>
            <a:r>
              <a:rPr lang="es-ES" baseline="0" dirty="0" err="1" smtClean="0"/>
              <a:t>get</a:t>
            </a:r>
            <a:r>
              <a:rPr lang="es-ES" baseline="0" dirty="0" smtClean="0"/>
              <a:t> </a:t>
            </a:r>
            <a:r>
              <a:rPr lang="es-ES" baseline="0" dirty="0" err="1" smtClean="0"/>
              <a:t>from</a:t>
            </a:r>
            <a:r>
              <a:rPr lang="es-ES" baseline="0" dirty="0" smtClean="0"/>
              <a:t> </a:t>
            </a:r>
            <a:r>
              <a:rPr lang="es-ES" baseline="0" dirty="0" err="1" smtClean="0"/>
              <a:t>now</a:t>
            </a:r>
            <a:r>
              <a:rPr lang="es-ES" baseline="0" dirty="0" smtClean="0"/>
              <a:t> </a:t>
            </a:r>
            <a:r>
              <a:rPr lang="es-ES" baseline="0" dirty="0" err="1" smtClean="0"/>
              <a:t>on</a:t>
            </a:r>
            <a:r>
              <a:rPr lang="es-ES" baseline="0" dirty="0" smtClean="0"/>
              <a:t>.</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Then</a:t>
            </a:r>
            <a:r>
              <a:rPr lang="es-ES" baseline="0" dirty="0" smtClean="0"/>
              <a:t> </a:t>
            </a:r>
            <a:r>
              <a:rPr lang="es-ES" baseline="0" dirty="0" err="1" smtClean="0"/>
              <a:t>what</a:t>
            </a:r>
            <a:r>
              <a:rPr lang="es-ES" baseline="0" dirty="0" smtClean="0"/>
              <a:t> </a:t>
            </a:r>
            <a:r>
              <a:rPr lang="es-ES" baseline="0" dirty="0" err="1" smtClean="0"/>
              <a:t>would</a:t>
            </a:r>
            <a:r>
              <a:rPr lang="es-ES" baseline="0" dirty="0" smtClean="0"/>
              <a:t> </a:t>
            </a:r>
            <a:r>
              <a:rPr lang="es-ES" baseline="0" dirty="0" err="1" smtClean="0"/>
              <a:t>happen</a:t>
            </a:r>
            <a:r>
              <a:rPr lang="es-ES" baseline="0" dirty="0" smtClean="0"/>
              <a:t> </a:t>
            </a:r>
            <a:r>
              <a:rPr lang="es-ES" baseline="0" dirty="0" err="1" smtClean="0"/>
              <a:t>if</a:t>
            </a:r>
            <a:r>
              <a:rPr lang="es-ES" baseline="0" dirty="0" smtClean="0"/>
              <a:t> </a:t>
            </a:r>
            <a:r>
              <a:rPr lang="es-ES" baseline="0" dirty="0" err="1" smtClean="0"/>
              <a:t>we</a:t>
            </a:r>
            <a:r>
              <a:rPr lang="es-ES" baseline="0" dirty="0" smtClean="0"/>
              <a:t> </a:t>
            </a:r>
            <a:r>
              <a:rPr lang="es-ES" baseline="0" dirty="0" err="1" smtClean="0"/>
              <a:t>combined</a:t>
            </a:r>
            <a:r>
              <a:rPr lang="es-ES" baseline="0" dirty="0" smtClean="0"/>
              <a:t> </a:t>
            </a:r>
            <a:r>
              <a:rPr lang="es-ES" baseline="0" dirty="0" err="1" smtClean="0"/>
              <a:t>those</a:t>
            </a:r>
            <a:r>
              <a:rPr lang="es-ES" baseline="0" dirty="0" smtClean="0"/>
              <a:t> </a:t>
            </a:r>
            <a:r>
              <a:rPr lang="es-ES" baseline="0" dirty="0" err="1" smtClean="0"/>
              <a:t>two</a:t>
            </a:r>
            <a:r>
              <a:rPr lang="es-ES" baseline="0" dirty="0" smtClean="0"/>
              <a:t> </a:t>
            </a:r>
            <a:r>
              <a:rPr lang="es-ES" baseline="0" dirty="0" err="1" smtClean="0"/>
              <a:t>concepts</a:t>
            </a:r>
            <a:r>
              <a:rPr lang="es-ES" baseline="0" dirty="0" smtClean="0"/>
              <a:t>: </a:t>
            </a:r>
            <a:r>
              <a:rPr lang="es-ES" baseline="0" dirty="0" err="1" smtClean="0"/>
              <a:t>Education</a:t>
            </a:r>
            <a:r>
              <a:rPr lang="es-ES" baseline="0" dirty="0" smtClean="0"/>
              <a:t> and Software? </a:t>
            </a:r>
            <a:r>
              <a:rPr lang="es-ES" baseline="0" dirty="0" err="1" smtClean="0"/>
              <a:t>The</a:t>
            </a:r>
            <a:r>
              <a:rPr lang="es-ES" baseline="0" dirty="0" smtClean="0"/>
              <a:t> </a:t>
            </a:r>
            <a:r>
              <a:rPr lang="es-ES" baseline="0" dirty="0" err="1" smtClean="0"/>
              <a:t>answer</a:t>
            </a:r>
            <a:r>
              <a:rPr lang="es-ES" baseline="0" dirty="0" smtClean="0"/>
              <a:t> to </a:t>
            </a:r>
            <a:r>
              <a:rPr lang="es-ES" baseline="0" dirty="0" err="1" smtClean="0"/>
              <a:t>this</a:t>
            </a:r>
            <a:r>
              <a:rPr lang="es-ES" baseline="0" dirty="0" smtClean="0"/>
              <a:t> </a:t>
            </a:r>
            <a:r>
              <a:rPr lang="es-ES" baseline="0" dirty="0" err="1" smtClean="0"/>
              <a:t>is</a:t>
            </a:r>
            <a:r>
              <a:rPr lang="es-ES" baseline="0" dirty="0" smtClean="0"/>
              <a:t> </a:t>
            </a:r>
            <a:r>
              <a:rPr lang="es-ES" baseline="0" dirty="0" err="1" smtClean="0"/>
              <a:t>ClimbCode</a:t>
            </a:r>
            <a:r>
              <a:rPr lang="es-ES" baseline="0" dirty="0" smtClean="0"/>
              <a:t>, </a:t>
            </a:r>
            <a:r>
              <a:rPr lang="es-ES" baseline="0" dirty="0" err="1" smtClean="0"/>
              <a:t>our</a:t>
            </a:r>
            <a:r>
              <a:rPr lang="es-ES" baseline="0" dirty="0" smtClean="0"/>
              <a:t> web </a:t>
            </a:r>
            <a:r>
              <a:rPr lang="es-ES" baseline="0" dirty="0" err="1" smtClean="0"/>
              <a:t>platform</a:t>
            </a:r>
            <a:r>
              <a:rPr lang="es-ES" baseline="0" dirty="0" smtClean="0"/>
              <a:t>, </a:t>
            </a:r>
            <a:r>
              <a:rPr lang="es-ES" baseline="0" dirty="0" err="1" smtClean="0"/>
              <a:t>which</a:t>
            </a:r>
            <a:r>
              <a:rPr lang="es-ES" baseline="0" dirty="0" smtClean="0"/>
              <a:t> </a:t>
            </a:r>
            <a:r>
              <a:rPr lang="es-ES" baseline="0" dirty="0" err="1" smtClean="0"/>
              <a:t>acts</a:t>
            </a:r>
            <a:r>
              <a:rPr lang="es-ES" baseline="0" dirty="0" smtClean="0"/>
              <a:t> as a </a:t>
            </a:r>
            <a:r>
              <a:rPr lang="es-ES" baseline="0" dirty="0" err="1" smtClean="0"/>
              <a:t>supporting</a:t>
            </a:r>
            <a:r>
              <a:rPr lang="es-ES" baseline="0" dirty="0" smtClean="0"/>
              <a:t> </a:t>
            </a:r>
            <a:r>
              <a:rPr lang="es-ES" baseline="0" dirty="0" err="1" smtClean="0"/>
              <a:t>tool</a:t>
            </a:r>
            <a:r>
              <a:rPr lang="es-ES" baseline="0" dirty="0" smtClean="0"/>
              <a:t> </a:t>
            </a:r>
            <a:r>
              <a:rPr lang="es-ES" baseline="0" dirty="0" err="1" smtClean="0"/>
              <a:t>for</a:t>
            </a:r>
            <a:r>
              <a:rPr lang="es-ES" baseline="0" dirty="0" smtClean="0"/>
              <a:t> </a:t>
            </a:r>
            <a:r>
              <a:rPr lang="es-ES" baseline="0" dirty="0" err="1" smtClean="0"/>
              <a:t>teaching</a:t>
            </a:r>
            <a:r>
              <a:rPr lang="es-ES" baseline="0" dirty="0" smtClean="0"/>
              <a:t> </a:t>
            </a:r>
            <a:r>
              <a:rPr lang="es-ES" baseline="0" dirty="0" err="1" smtClean="0"/>
              <a:t>with</a:t>
            </a:r>
            <a:r>
              <a:rPr lang="es-ES" baseline="0" dirty="0" smtClean="0"/>
              <a:t> </a:t>
            </a:r>
            <a:r>
              <a:rPr lang="es-ES" baseline="0" dirty="0" err="1" smtClean="0"/>
              <a:t>the</a:t>
            </a:r>
            <a:r>
              <a:rPr lang="es-ES" baseline="0" dirty="0" smtClean="0"/>
              <a:t> </a:t>
            </a:r>
            <a:r>
              <a:rPr lang="es-ES" baseline="0" dirty="0" err="1" smtClean="0"/>
              <a:t>help</a:t>
            </a:r>
            <a:r>
              <a:rPr lang="es-ES" baseline="0" dirty="0" smtClean="0"/>
              <a:t> of </a:t>
            </a:r>
            <a:r>
              <a:rPr lang="es-ES" baseline="0" dirty="0" err="1" smtClean="0"/>
              <a:t>programming</a:t>
            </a:r>
            <a:r>
              <a:rPr lang="es-ES" baseline="0" dirty="0" smtClean="0"/>
              <a:t> and software.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How</a:t>
            </a:r>
            <a:r>
              <a:rPr lang="es-ES" baseline="0" dirty="0" smtClean="0"/>
              <a:t> do </a:t>
            </a:r>
            <a:r>
              <a:rPr lang="es-ES" baseline="0" dirty="0" err="1" smtClean="0"/>
              <a:t>we</a:t>
            </a:r>
            <a:r>
              <a:rPr lang="es-ES" baseline="0" dirty="0" smtClean="0"/>
              <a:t> </a:t>
            </a:r>
            <a:r>
              <a:rPr lang="es-ES" baseline="0" dirty="0" err="1" smtClean="0"/>
              <a:t>grant</a:t>
            </a:r>
            <a:r>
              <a:rPr lang="es-ES" baseline="0" dirty="0" smtClean="0"/>
              <a:t> </a:t>
            </a:r>
            <a:r>
              <a:rPr lang="es-ES" baseline="0" dirty="0" err="1" smtClean="0"/>
              <a:t>this</a:t>
            </a:r>
            <a:r>
              <a:rPr lang="es-ES" baseline="0" dirty="0" smtClean="0"/>
              <a:t> </a:t>
            </a:r>
            <a:r>
              <a:rPr lang="es-ES" baseline="0" dirty="0" err="1" smtClean="0"/>
              <a:t>support</a:t>
            </a:r>
            <a:r>
              <a:rPr lang="es-ES" baseline="0" dirty="0" smtClean="0"/>
              <a:t>? Simple, </a:t>
            </a:r>
            <a:r>
              <a:rPr lang="es-ES" baseline="0" dirty="0" err="1" smtClean="0"/>
              <a:t>by</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 </a:t>
            </a:r>
            <a:r>
              <a:rPr lang="es-ES" baseline="0" dirty="0" err="1" smtClean="0"/>
              <a:t>better</a:t>
            </a:r>
            <a:r>
              <a:rPr lang="es-ES" baseline="0" dirty="0" smtClean="0"/>
              <a:t> </a:t>
            </a:r>
            <a:r>
              <a:rPr lang="es-ES" baseline="0" dirty="0" err="1" smtClean="0"/>
              <a:t>version</a:t>
            </a:r>
            <a:r>
              <a:rPr lang="es-ES" baseline="0" dirty="0" smtClean="0"/>
              <a:t> of </a:t>
            </a:r>
            <a:r>
              <a:rPr lang="es-ES" baseline="0" dirty="0" err="1" smtClean="0"/>
              <a:t>the</a:t>
            </a:r>
            <a:r>
              <a:rPr lang="es-ES" baseline="0" dirty="0" smtClean="0"/>
              <a:t> original </a:t>
            </a:r>
            <a:r>
              <a:rPr lang="es-ES" baseline="0" dirty="0" err="1" smtClean="0"/>
              <a:t>paper</a:t>
            </a:r>
            <a:r>
              <a:rPr lang="es-ES" baseline="0" dirty="0" smtClean="0"/>
              <a:t> </a:t>
            </a:r>
            <a:r>
              <a:rPr lang="es-ES" baseline="0" dirty="0" err="1" smtClean="0"/>
              <a:t>exercises</a:t>
            </a:r>
            <a:r>
              <a:rPr lang="es-ES" baseline="0" dirty="0" smtClean="0"/>
              <a:t> </a:t>
            </a:r>
            <a:r>
              <a:rPr lang="es-ES" baseline="0" dirty="0" err="1" smtClean="0"/>
              <a:t>made</a:t>
            </a:r>
            <a:r>
              <a:rPr lang="es-ES" baseline="0" dirty="0" smtClean="0"/>
              <a:t> </a:t>
            </a:r>
            <a:r>
              <a:rPr lang="es-ES" baseline="0" dirty="0" err="1" smtClean="0"/>
              <a:t>by</a:t>
            </a:r>
            <a:r>
              <a:rPr lang="es-ES" baseline="0" dirty="0" smtClean="0"/>
              <a:t> </a:t>
            </a:r>
            <a:r>
              <a:rPr lang="es-ES" baseline="0" dirty="0" err="1" smtClean="0"/>
              <a:t>independent</a:t>
            </a:r>
            <a:r>
              <a:rPr lang="es-ES" baseline="0" dirty="0" smtClean="0"/>
              <a:t> </a:t>
            </a:r>
            <a:r>
              <a:rPr lang="es-ES" baseline="0" dirty="0" err="1" smtClean="0"/>
              <a:t>programmers</a:t>
            </a:r>
            <a:r>
              <a:rPr lang="es-ES" baseline="0" dirty="0" smtClean="0"/>
              <a:t>. </a:t>
            </a:r>
            <a:r>
              <a:rPr lang="es-ES" baseline="0" dirty="0" err="1" smtClean="0"/>
              <a:t>Those</a:t>
            </a:r>
            <a:r>
              <a:rPr lang="es-ES" baseline="0" dirty="0" smtClean="0"/>
              <a:t> </a:t>
            </a:r>
            <a:r>
              <a:rPr lang="es-ES" baseline="0" dirty="0" err="1" smtClean="0"/>
              <a:t>exercises</a:t>
            </a:r>
            <a:r>
              <a:rPr lang="es-ES" baseline="0" dirty="0" smtClean="0"/>
              <a:t> are </a:t>
            </a:r>
            <a:r>
              <a:rPr lang="es-ES" baseline="0" dirty="0" err="1" smtClean="0"/>
              <a:t>bought</a:t>
            </a:r>
            <a:r>
              <a:rPr lang="es-ES" baseline="0" dirty="0" smtClean="0"/>
              <a:t> </a:t>
            </a:r>
            <a:r>
              <a:rPr lang="es-ES" baseline="0" dirty="0" err="1" smtClean="0"/>
              <a:t>by</a:t>
            </a:r>
            <a:r>
              <a:rPr lang="es-ES" baseline="0" dirty="0" smtClean="0"/>
              <a:t> </a:t>
            </a:r>
            <a:r>
              <a:rPr lang="es-ES" baseline="0" dirty="0" err="1" smtClean="0"/>
              <a:t>schools</a:t>
            </a:r>
            <a:r>
              <a:rPr lang="es-ES" baseline="0" dirty="0" smtClean="0"/>
              <a:t> in </a:t>
            </a:r>
            <a:r>
              <a:rPr lang="es-ES" baseline="0" dirty="0" err="1" smtClean="0"/>
              <a:t>order</a:t>
            </a:r>
            <a:r>
              <a:rPr lang="es-ES" baseline="0" dirty="0" smtClean="0"/>
              <a:t> to </a:t>
            </a:r>
            <a:r>
              <a:rPr lang="es-ES" baseline="0" dirty="0" err="1" smtClean="0"/>
              <a:t>increase</a:t>
            </a:r>
            <a:r>
              <a:rPr lang="es-ES" baseline="0" dirty="0" smtClean="0"/>
              <a:t> </a:t>
            </a:r>
            <a:r>
              <a:rPr lang="es-ES" baseline="0" dirty="0" err="1" smtClean="0"/>
              <a:t>their</a:t>
            </a:r>
            <a:r>
              <a:rPr lang="es-ES" baseline="0" dirty="0" smtClean="0"/>
              <a:t> </a:t>
            </a:r>
            <a:r>
              <a:rPr lang="es-ES" baseline="0" dirty="0" err="1" smtClean="0"/>
              <a:t>content</a:t>
            </a:r>
            <a:r>
              <a:rPr lang="es-ES" baseline="0" dirty="0" smtClean="0"/>
              <a:t> </a:t>
            </a:r>
            <a:r>
              <a:rPr lang="es-ES" baseline="0" dirty="0" err="1" smtClean="0"/>
              <a:t>catalog</a:t>
            </a:r>
            <a:r>
              <a:rPr lang="es-ES" baseline="0" dirty="0" smtClean="0"/>
              <a:t> </a:t>
            </a:r>
            <a:r>
              <a:rPr lang="es-ES" baseline="0" dirty="0" err="1" smtClean="0"/>
              <a:t>they</a:t>
            </a:r>
            <a:r>
              <a:rPr lang="es-ES" baseline="0" dirty="0" smtClean="0"/>
              <a:t> </a:t>
            </a:r>
            <a:r>
              <a:rPr lang="es-ES" baseline="0" dirty="0" err="1" smtClean="0"/>
              <a:t>have</a:t>
            </a:r>
            <a:r>
              <a:rPr lang="es-ES" baseline="0" dirty="0" smtClean="0"/>
              <a:t> </a:t>
            </a:r>
            <a:r>
              <a:rPr lang="es-ES" baseline="0" dirty="0" err="1" smtClean="0"/>
              <a:t>for</a:t>
            </a:r>
            <a:r>
              <a:rPr lang="es-ES" baseline="0" dirty="0" smtClean="0"/>
              <a:t> </a:t>
            </a:r>
            <a:r>
              <a:rPr lang="es-ES" baseline="0" dirty="0" err="1" smtClean="0"/>
              <a:t>supporting</a:t>
            </a:r>
            <a:r>
              <a:rPr lang="es-ES" baseline="0" dirty="0" smtClean="0"/>
              <a:t> </a:t>
            </a:r>
            <a:r>
              <a:rPr lang="es-ES" baseline="0" dirty="0" err="1" smtClean="0"/>
              <a:t>their</a:t>
            </a:r>
            <a:r>
              <a:rPr lang="es-ES" baseline="0" dirty="0" smtClean="0"/>
              <a:t> </a:t>
            </a:r>
            <a:r>
              <a:rPr lang="es-ES" baseline="0" dirty="0" err="1" smtClean="0"/>
              <a:t>subjects</a:t>
            </a:r>
            <a:r>
              <a:rPr lang="es-ES" baseline="0" dirty="0" smtClean="0"/>
              <a: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But</a:t>
            </a:r>
            <a:r>
              <a:rPr lang="es-ES" baseline="0" dirty="0" smtClean="0"/>
              <a:t> </a:t>
            </a:r>
            <a:r>
              <a:rPr lang="es-ES" baseline="0" dirty="0" err="1" smtClean="0"/>
              <a:t>then</a:t>
            </a:r>
            <a:r>
              <a:rPr lang="es-ES" baseline="0" dirty="0" smtClean="0"/>
              <a:t>, </a:t>
            </a:r>
            <a:r>
              <a:rPr lang="es-ES" baseline="0" dirty="0" err="1" smtClean="0"/>
              <a:t>is</a:t>
            </a:r>
            <a:r>
              <a:rPr lang="es-ES" baseline="0" dirty="0" smtClean="0"/>
              <a:t> </a:t>
            </a:r>
            <a:r>
              <a:rPr lang="es-ES" baseline="0" dirty="0" err="1" smtClean="0"/>
              <a:t>it</a:t>
            </a:r>
            <a:r>
              <a:rPr lang="es-ES" baseline="0" dirty="0" smtClean="0"/>
              <a:t> </a:t>
            </a:r>
            <a:r>
              <a:rPr lang="es-ES" baseline="0" dirty="0" err="1" smtClean="0"/>
              <a:t>imperative</a:t>
            </a:r>
            <a:r>
              <a:rPr lang="es-ES" baseline="0" dirty="0" smtClean="0"/>
              <a:t> to </a:t>
            </a:r>
            <a:r>
              <a:rPr lang="es-ES" baseline="0" dirty="0" err="1" smtClean="0"/>
              <a:t>know</a:t>
            </a:r>
            <a:r>
              <a:rPr lang="es-ES" baseline="0" dirty="0" smtClean="0"/>
              <a:t> </a:t>
            </a:r>
            <a:r>
              <a:rPr lang="es-ES" baseline="0" dirty="0" err="1" smtClean="0"/>
              <a:t>programming</a:t>
            </a:r>
            <a:r>
              <a:rPr lang="es-ES" baseline="0" dirty="0" smtClean="0"/>
              <a:t> to use </a:t>
            </a:r>
            <a:r>
              <a:rPr lang="es-ES" baseline="0" dirty="0" err="1" smtClean="0"/>
              <a:t>our</a:t>
            </a:r>
            <a:r>
              <a:rPr lang="es-ES" baseline="0" dirty="0" smtClean="0"/>
              <a:t> </a:t>
            </a:r>
            <a:r>
              <a:rPr lang="es-ES" baseline="0" dirty="0" err="1" smtClean="0"/>
              <a:t>platform</a:t>
            </a:r>
            <a:r>
              <a:rPr lang="es-ES" baseline="0" dirty="0" smtClean="0"/>
              <a:t> as a </a:t>
            </a:r>
            <a:r>
              <a:rPr lang="es-ES" baseline="0" dirty="0" err="1" smtClean="0"/>
              <a:t>school</a:t>
            </a:r>
            <a:r>
              <a:rPr lang="es-ES" baseline="0" dirty="0" smtClean="0"/>
              <a:t>? Of </a:t>
            </a:r>
            <a:r>
              <a:rPr lang="es-ES" baseline="0" dirty="0" err="1" smtClean="0"/>
              <a:t>course</a:t>
            </a:r>
            <a:r>
              <a:rPr lang="es-ES" baseline="0" dirty="0" smtClean="0"/>
              <a:t> </a:t>
            </a:r>
            <a:r>
              <a:rPr lang="es-ES" baseline="0" dirty="0" err="1" smtClean="0"/>
              <a:t>not</a:t>
            </a:r>
            <a:r>
              <a:rPr lang="es-ES" baseline="0" dirty="0" smtClean="0"/>
              <a:t>! </a:t>
            </a:r>
            <a:r>
              <a:rPr lang="es-ES" baseline="0" dirty="0" err="1" smtClean="0"/>
              <a:t>Our</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are </a:t>
            </a:r>
            <a:r>
              <a:rPr lang="es-ES" baseline="0" dirty="0" err="1" smtClean="0"/>
              <a:t>ready</a:t>
            </a:r>
            <a:r>
              <a:rPr lang="es-ES" baseline="0" dirty="0" smtClean="0"/>
              <a:t> to use </a:t>
            </a:r>
            <a:r>
              <a:rPr lang="es-ES" baseline="0" dirty="0" err="1" smtClean="0"/>
              <a:t>for</a:t>
            </a:r>
            <a:r>
              <a:rPr lang="es-ES" baseline="0" dirty="0" smtClean="0"/>
              <a:t> </a:t>
            </a:r>
            <a:r>
              <a:rPr lang="es-ES" baseline="0" dirty="0" err="1" smtClean="0"/>
              <a:t>teachers</a:t>
            </a:r>
            <a:r>
              <a:rPr lang="es-ES" baseline="0" dirty="0" smtClean="0"/>
              <a:t> and </a:t>
            </a:r>
            <a:r>
              <a:rPr lang="es-ES" baseline="0" dirty="0" err="1" smtClean="0"/>
              <a:t>students</a:t>
            </a:r>
            <a:r>
              <a:rPr lang="es-ES" baseline="0" dirty="0" smtClean="0"/>
              <a:t> </a:t>
            </a:r>
            <a:r>
              <a:rPr lang="es-ES" baseline="0" dirty="0" err="1" smtClean="0"/>
              <a:t>without</a:t>
            </a:r>
            <a:r>
              <a:rPr lang="es-ES" baseline="0" dirty="0" smtClean="0"/>
              <a:t> </a:t>
            </a:r>
            <a:r>
              <a:rPr lang="es-ES" baseline="0" dirty="0" err="1" smtClean="0"/>
              <a:t>any</a:t>
            </a:r>
            <a:r>
              <a:rPr lang="es-ES" baseline="0" dirty="0" smtClean="0"/>
              <a:t> </a:t>
            </a:r>
            <a:r>
              <a:rPr lang="es-ES" baseline="0" dirty="0" err="1" smtClean="0"/>
              <a:t>programming</a:t>
            </a:r>
            <a:r>
              <a:rPr lang="es-ES" baseline="0" dirty="0" smtClean="0"/>
              <a:t> </a:t>
            </a:r>
            <a:r>
              <a:rPr lang="es-ES" baseline="0" dirty="0" err="1" smtClean="0"/>
              <a:t>knowledge</a:t>
            </a:r>
            <a:r>
              <a:rPr lang="es-ES" baseline="0" dirty="0" smtClean="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Once </a:t>
            </a:r>
            <a:r>
              <a:rPr lang="es-ES" baseline="0" dirty="0" err="1" smtClean="0"/>
              <a:t>we’ve</a:t>
            </a:r>
            <a:r>
              <a:rPr lang="es-ES" baseline="0" dirty="0" smtClean="0"/>
              <a:t> </a:t>
            </a:r>
            <a:r>
              <a:rPr lang="es-ES" baseline="0" dirty="0" err="1" smtClean="0"/>
              <a:t>seen</a:t>
            </a:r>
            <a:r>
              <a:rPr lang="es-ES" baseline="0" dirty="0" smtClean="0"/>
              <a:t> </a:t>
            </a:r>
            <a:r>
              <a:rPr lang="es-ES" baseline="0" dirty="0" err="1" smtClean="0"/>
              <a:t>what</a:t>
            </a:r>
            <a:r>
              <a:rPr lang="es-ES" baseline="0" dirty="0" smtClean="0"/>
              <a:t> </a:t>
            </a:r>
            <a:r>
              <a:rPr lang="es-ES" baseline="0" dirty="0" err="1" smtClean="0"/>
              <a:t>we</a:t>
            </a:r>
            <a:r>
              <a:rPr lang="es-ES" baseline="0" dirty="0" smtClean="0"/>
              <a:t> </a:t>
            </a:r>
            <a:r>
              <a:rPr lang="es-ES" baseline="0" dirty="0" err="1" smtClean="0"/>
              <a:t>have</a:t>
            </a:r>
            <a:r>
              <a:rPr lang="es-ES" baseline="0" dirty="0" smtClean="0"/>
              <a:t> in </a:t>
            </a:r>
            <a:r>
              <a:rPr lang="es-ES" baseline="0" dirty="0" err="1" smtClean="0"/>
              <a:t>our</a:t>
            </a:r>
            <a:r>
              <a:rPr lang="es-ES" baseline="0" dirty="0" smtClean="0"/>
              <a:t> </a:t>
            </a:r>
            <a:r>
              <a:rPr lang="es-ES" baseline="0" dirty="0" err="1" smtClean="0"/>
              <a:t>hands</a:t>
            </a:r>
            <a:r>
              <a:rPr lang="es-ES" baseline="0" dirty="0" smtClean="0"/>
              <a:t>, </a:t>
            </a:r>
            <a:r>
              <a:rPr lang="es-ES" baseline="0" dirty="0" err="1" smtClean="0"/>
              <a:t>these</a:t>
            </a:r>
            <a:r>
              <a:rPr lang="es-ES" baseline="0" dirty="0" smtClean="0"/>
              <a:t> are </a:t>
            </a:r>
            <a:r>
              <a:rPr lang="es-ES" baseline="0" dirty="0" err="1" smtClean="0"/>
              <a:t>the</a:t>
            </a:r>
            <a:r>
              <a:rPr lang="es-ES" baseline="0" dirty="0" smtClean="0"/>
              <a:t> </a:t>
            </a:r>
            <a:r>
              <a:rPr lang="es-ES" baseline="0" dirty="0" err="1" smtClean="0"/>
              <a:t>seven</a:t>
            </a:r>
            <a:r>
              <a:rPr lang="es-ES" baseline="0" dirty="0" smtClean="0"/>
              <a:t> </a:t>
            </a:r>
            <a:r>
              <a:rPr lang="es-ES" baseline="0" dirty="0" err="1" smtClean="0"/>
              <a:t>people</a:t>
            </a:r>
            <a:r>
              <a:rPr lang="es-ES" baseline="0" dirty="0" smtClean="0"/>
              <a:t> </a:t>
            </a:r>
            <a:r>
              <a:rPr lang="es-ES" baseline="0" dirty="0" err="1" smtClean="0"/>
              <a:t>behind</a:t>
            </a:r>
            <a:r>
              <a:rPr lang="es-ES" baseline="0" dirty="0" smtClean="0"/>
              <a:t> </a:t>
            </a:r>
            <a:r>
              <a:rPr lang="es-ES" baseline="0" dirty="0" err="1" smtClean="0"/>
              <a:t>ClimbCode’s</a:t>
            </a:r>
            <a:r>
              <a:rPr lang="es-ES" baseline="0" dirty="0" smtClean="0"/>
              <a:t> </a:t>
            </a:r>
            <a:r>
              <a:rPr lang="es-ES" baseline="0" dirty="0" err="1" smtClean="0"/>
              <a:t>development</a:t>
            </a:r>
            <a:r>
              <a:rPr lang="es-ES" baseline="0" dirty="0" smtClean="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20.jpeg"/><Relationship Id="rId11" Type="http://schemas.openxmlformats.org/officeDocument/2006/relationships/image" Target="../media/image13.jpeg"/><Relationship Id="rId5" Type="http://schemas.openxmlformats.org/officeDocument/2006/relationships/image" Target="../media/image19.png"/><Relationship Id="rId10" Type="http://schemas.openxmlformats.org/officeDocument/2006/relationships/image" Target="../media/image11.jpeg"/><Relationship Id="rId4" Type="http://schemas.openxmlformats.org/officeDocument/2006/relationships/image" Target="../media/image21.png"/><Relationship Id="rId9" Type="http://schemas.openxmlformats.org/officeDocument/2006/relationships/image" Target="../media/image12.jpeg"/></Relationships>
</file>

<file path=ppt/slides/_rels/slide2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png"/><Relationship Id="rId7"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3.jpe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10.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2.jpe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3.jpeg"/><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23.jpeg"/><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9.jpe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1.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2.jpeg"/><Relationship Id="rId5" Type="http://schemas.openxmlformats.org/officeDocument/2006/relationships/image" Target="../media/image9.jpeg"/><Relationship Id="rId4" Type="http://schemas.openxmlformats.org/officeDocument/2006/relationships/image" Target="../media/image19.png"/><Relationship Id="rId9" Type="http://schemas.openxmlformats.org/officeDocument/2006/relationships/image" Target="../media/image37.jpeg"/></Relationships>
</file>

<file path=ppt/slides/_rels/slide4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10.jpe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23.jpeg"/><Relationship Id="rId4" Type="http://schemas.openxmlformats.org/officeDocument/2006/relationships/image" Target="../media/image24.png"/><Relationship Id="rId9" Type="http://schemas.openxmlformats.org/officeDocument/2006/relationships/image" Target="../media/image7.png"/></Relationships>
</file>

<file path=ppt/slides/_rels/slide4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png"/><Relationship Id="rId7" Type="http://schemas.openxmlformats.org/officeDocument/2006/relationships/image" Target="../media/image12.jpe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39.jpeg"/><Relationship Id="rId5" Type="http://schemas.openxmlformats.org/officeDocument/2006/relationships/image" Target="../media/image38.gif"/><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12.jpe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11.jpe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9.jpe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9.jpe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sp>
        <p:nvSpPr>
          <p:cNvPr id="4" name="Shape 547"/>
          <p:cNvSpPr txBox="1">
            <a:spLocks/>
          </p:cNvSpPr>
          <p:nvPr/>
        </p:nvSpPr>
        <p:spPr>
          <a:xfrm>
            <a:off x="323528" y="6083109"/>
            <a:ext cx="79208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10</a:t>
            </a:r>
            <a:endParaRPr lang="es-ES" sz="40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249" y="1623147"/>
            <a:ext cx="2164071" cy="2437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Álvaro Domínguez Núñez Business Manager</a:t>
            </a:r>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2" name="Picture 2" descr="C:\Users\ALVARO\Desktop\Alejandro Romá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7981" y="1502200"/>
            <a:ext cx="2596399" cy="25584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Shape 548"/>
          <p:cNvSpPr txBox="1">
            <a:spLocks/>
          </p:cNvSpPr>
          <p:nvPr/>
        </p:nvSpPr>
        <p:spPr>
          <a:xfrm>
            <a:off x="-108520" y="4060603"/>
            <a:ext cx="5184576" cy="1168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3000" dirty="0"/>
              <a:t>Alejandro Román Rodríguez </a:t>
            </a:r>
          </a:p>
          <a:p>
            <a:pPr marL="69850" indent="0" algn="ctr">
              <a:spcBef>
                <a:spcPts val="0"/>
              </a:spcBef>
              <a:buFont typeface="Dosis"/>
              <a:buNone/>
            </a:pPr>
            <a:r>
              <a:rPr lang="es-ES" sz="3000" dirty="0"/>
              <a:t>     Project </a:t>
            </a:r>
            <a:r>
              <a:rPr lang="es-ES" sz="3000" dirty="0" smtClean="0"/>
              <a:t>Manager</a:t>
            </a:r>
            <a:endParaRPr lang="es-ES" sz="3000" dirty="0"/>
          </a:p>
          <a:p>
            <a:pPr marL="69850" indent="0">
              <a:buFont typeface="Dosis"/>
              <a:buNone/>
            </a:pPr>
            <a:endParaRPr lang="es-ES" sz="3000" dirty="0"/>
          </a:p>
          <a:p>
            <a:pPr marL="0" indent="0">
              <a:buFont typeface="Dosis"/>
              <a:buNone/>
            </a:pPr>
            <a:endParaRPr lang="es-ES" dirty="0"/>
          </a:p>
        </p:txBody>
      </p:sp>
    </p:spTree>
    <p:extLst>
      <p:ext uri="{BB962C8B-B14F-4D97-AF65-F5344CB8AC3E}">
        <p14:creationId xmlns:p14="http://schemas.microsoft.com/office/powerpoint/2010/main" val="4059692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15541" y="4151722"/>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Alejandro Garrido Resina</a:t>
            </a:r>
          </a:p>
          <a:p>
            <a:pPr marL="69850" lvl="0" indent="0" algn="ctr">
              <a:spcBef>
                <a:spcPts val="0"/>
              </a:spcBef>
              <a:buNone/>
            </a:pPr>
            <a:r>
              <a:rPr lang="es-ES" sz="3000" dirty="0"/>
              <a:t> </a:t>
            </a:r>
            <a:r>
              <a:rPr lang="es-ES" sz="3000" dirty="0" smtClean="0"/>
              <a:t>Front-</a:t>
            </a:r>
            <a:r>
              <a:rPr lang="es-ES" sz="3000" dirty="0" err="1" smtClean="0"/>
              <a:t>End</a:t>
            </a:r>
            <a:r>
              <a:rPr lang="es-ES" sz="3000" dirty="0" smtClean="0"/>
              <a:t> </a:t>
            </a:r>
            <a:r>
              <a:rPr lang="es-ES" sz="3000" dirty="0" err="1" smtClean="0"/>
              <a:t>Developer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8849" y="1605498"/>
            <a:ext cx="2234870" cy="24240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11</a:t>
            </a:r>
            <a:endParaRPr lang="es-ES" sz="4000" dirty="0"/>
          </a:p>
        </p:txBody>
      </p:sp>
      <p:sp>
        <p:nvSpPr>
          <p:cNvPr id="13" name="Shape 548"/>
          <p:cNvSpPr txBox="1">
            <a:spLocks/>
          </p:cNvSpPr>
          <p:nvPr/>
        </p:nvSpPr>
        <p:spPr>
          <a:xfrm>
            <a:off x="9893" y="4067089"/>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Miguel Ángel Baños Carretón </a:t>
            </a:r>
            <a:r>
              <a:rPr lang="es-ES" sz="3000" dirty="0" smtClean="0"/>
              <a:t>Front-</a:t>
            </a:r>
            <a:r>
              <a:rPr lang="es-ES" sz="3000" dirty="0" err="1" smtClean="0"/>
              <a:t>End</a:t>
            </a:r>
            <a:r>
              <a:rPr lang="es-ES" sz="3000" dirty="0" smtClean="0"/>
              <a:t> </a:t>
            </a:r>
            <a:r>
              <a:rPr lang="es-ES" sz="3000" dirty="0" err="1" smtClean="0"/>
              <a:t>Developer</a:t>
            </a:r>
            <a:endParaRPr lang="es-ES" sz="3000" dirty="0"/>
          </a:p>
          <a:p>
            <a:pPr marL="0" indent="0">
              <a:buFont typeface="Dosis"/>
              <a:buNone/>
            </a:pPr>
            <a:endParaRPr lang="es-ES" dirty="0"/>
          </a:p>
        </p:txBody>
      </p:sp>
      <p:pic>
        <p:nvPicPr>
          <p:cNvPr id="14"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4069" y="1639505"/>
            <a:ext cx="2524873" cy="22495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6340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Álvaro Sánchez López</a:t>
            </a:r>
          </a:p>
          <a:p>
            <a:pPr marL="69850" lvl="0" indent="0" algn="ctr">
              <a:spcBef>
                <a:spcPts val="0"/>
              </a:spcBef>
              <a:buNone/>
            </a:pPr>
            <a:r>
              <a:rPr lang="es-ES" sz="3000" dirty="0"/>
              <a:t> </a:t>
            </a:r>
            <a:r>
              <a:rPr lang="es-ES" sz="3000" dirty="0"/>
              <a:t> Back-</a:t>
            </a:r>
            <a:r>
              <a:rPr lang="es-ES" sz="3000" dirty="0" err="1"/>
              <a:t>End</a:t>
            </a:r>
            <a:r>
              <a:rPr lang="es-ES" sz="3000" dirty="0"/>
              <a:t> </a:t>
            </a:r>
            <a:r>
              <a:rPr lang="es-ES" sz="3000" dirty="0" err="1"/>
              <a:t>Developer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2702" y="1442782"/>
            <a:ext cx="2659075" cy="25035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12</a:t>
            </a:r>
            <a:endParaRPr lang="es-ES" sz="4000" dirty="0"/>
          </a:p>
        </p:txBody>
      </p:sp>
      <p:sp>
        <p:nvSpPr>
          <p:cNvPr id="14" name="Shape 548"/>
          <p:cNvSpPr txBox="1">
            <a:spLocks noGrp="1"/>
          </p:cNvSpPr>
          <p:nvPr>
            <p:ph type="body" idx="1"/>
          </p:nvPr>
        </p:nvSpPr>
        <p:spPr>
          <a:xfrm>
            <a:off x="-108520" y="403934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Andrés Fernández </a:t>
            </a:r>
            <a:r>
              <a:rPr lang="es-ES" sz="3000" dirty="0" err="1"/>
              <a:t>Alés</a:t>
            </a:r>
            <a:endParaRPr lang="es-ES" sz="3000" dirty="0"/>
          </a:p>
          <a:p>
            <a:pPr marL="69850" lvl="0" indent="0" algn="ctr">
              <a:spcBef>
                <a:spcPts val="0"/>
              </a:spcBef>
              <a:buNone/>
            </a:pPr>
            <a:r>
              <a:rPr lang="es-ES" sz="3000" dirty="0"/>
              <a:t> </a:t>
            </a:r>
            <a:r>
              <a:rPr lang="es-ES" sz="3000" dirty="0" smtClean="0"/>
              <a:t>Back-</a:t>
            </a:r>
            <a:r>
              <a:rPr lang="es-ES" sz="3000" dirty="0" err="1" smtClean="0"/>
              <a:t>End</a:t>
            </a:r>
            <a:r>
              <a:rPr lang="es-ES" sz="3000" dirty="0" smtClean="0"/>
              <a:t> </a:t>
            </a:r>
            <a:r>
              <a:rPr lang="es-ES" sz="3000" dirty="0" err="1" smtClean="0"/>
              <a:t>Developer</a:t>
            </a:r>
            <a:endParaRPr lang="es-ES" sz="3000" dirty="0"/>
          </a:p>
          <a:p>
            <a:pPr marL="69850" lvl="0" indent="0" algn="ctr" rtl="0">
              <a:spcBef>
                <a:spcPts val="600"/>
              </a:spcBef>
              <a:spcAft>
                <a:spcPts val="0"/>
              </a:spcAft>
              <a:buSzPts val="2500"/>
              <a:buNone/>
            </a:pP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pic>
        <p:nvPicPr>
          <p:cNvPr id="15" name="Picture 3" descr="C:\Users\ALVARO\Desktop\th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1605498"/>
            <a:ext cx="2130353" cy="24482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048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1484784"/>
            <a:ext cx="2691633" cy="28222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8"/>
          <p:cNvSpPr txBox="1">
            <a:spLocks noGrp="1"/>
          </p:cNvSpPr>
          <p:nvPr>
            <p:ph type="body" idx="1"/>
          </p:nvPr>
        </p:nvSpPr>
        <p:spPr>
          <a:xfrm>
            <a:off x="2627784" y="4437112"/>
            <a:ext cx="3528392" cy="155003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Jesús Sosa </a:t>
            </a:r>
            <a:r>
              <a:rPr lang="es-ES" sz="3000" dirty="0" smtClean="0"/>
              <a:t>Sánchez </a:t>
            </a:r>
            <a:r>
              <a:rPr lang="es-ES" sz="3000" dirty="0" smtClean="0"/>
              <a:t>Back-</a:t>
            </a:r>
            <a:r>
              <a:rPr lang="es-ES" sz="3000" dirty="0" err="1" smtClean="0"/>
              <a:t>End</a:t>
            </a:r>
            <a:r>
              <a:rPr lang="es-ES" sz="3000" dirty="0" smtClean="0"/>
              <a:t> </a:t>
            </a:r>
            <a:r>
              <a:rPr lang="es-ES" sz="3000" dirty="0" err="1"/>
              <a:t>Developer</a:t>
            </a:r>
            <a:endParaRPr lang="es-ES" sz="3000" dirty="0"/>
          </a:p>
          <a:p>
            <a:pPr marL="0" lvl="0" indent="0" rtl="0">
              <a:spcBef>
                <a:spcPts val="600"/>
              </a:spcBef>
              <a:spcAft>
                <a:spcPts val="0"/>
              </a:spcAft>
              <a:buNone/>
            </a:pPr>
            <a:endParaRPr dirty="0"/>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13</a:t>
            </a:r>
            <a:endParaRPr lang="es-ES" sz="4000" dirty="0"/>
          </a:p>
        </p:txBody>
      </p:sp>
    </p:spTree>
    <p:extLst>
      <p:ext uri="{BB962C8B-B14F-4D97-AF65-F5344CB8AC3E}">
        <p14:creationId xmlns:p14="http://schemas.microsoft.com/office/powerpoint/2010/main" val="3505679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Business Plan</a:t>
            </a:r>
            <a:endParaRPr sz="6000" dirty="0"/>
          </a:p>
        </p:txBody>
      </p:sp>
      <p:sp>
        <p:nvSpPr>
          <p:cNvPr id="4" name="Shape 781"/>
          <p:cNvSpPr/>
          <p:nvPr/>
        </p:nvSpPr>
        <p:spPr>
          <a:xfrm>
            <a:off x="1187623" y="2780928"/>
            <a:ext cx="2326569" cy="2207245"/>
          </a:xfrm>
          <a:custGeom>
            <a:avLst/>
            <a:gdLst/>
            <a:ahLst/>
            <a:cxnLst/>
            <a:rect l="0" t="0" r="0" b="0"/>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7044439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Business Plan</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15</a:t>
            </a:r>
            <a:endParaRPr lang="es-ES" sz="4000" dirty="0"/>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6" name="Picture 2" descr="C:\Users\ALVARO\Downloads\Plan de Pilotaje Fase 1 Paso 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967" y="1988841"/>
            <a:ext cx="8680065" cy="2952328"/>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625"/>
          <p:cNvSpPr txBox="1">
            <a:spLocks/>
          </p:cNvSpPr>
          <p:nvPr/>
        </p:nvSpPr>
        <p:spPr>
          <a:xfrm>
            <a:off x="1303040" y="5177609"/>
            <a:ext cx="655272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 Survey for programmers</a:t>
            </a:r>
            <a:endParaRPr lang="en" sz="4000" dirty="0"/>
          </a:p>
        </p:txBody>
      </p:sp>
    </p:spTree>
    <p:extLst>
      <p:ext uri="{BB962C8B-B14F-4D97-AF65-F5344CB8AC3E}">
        <p14:creationId xmlns:p14="http://schemas.microsoft.com/office/powerpoint/2010/main" val="4688052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Business Plan</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15</a:t>
            </a:r>
            <a:endParaRPr lang="es-ES" sz="4000" dirty="0"/>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C:\Users\ALVARO\Downloads\Plan de Pilotaje Fase 1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73" y="2001118"/>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a:t>
            </a:r>
            <a:r>
              <a:rPr lang="en" sz="4000" dirty="0" smtClean="0"/>
              <a:t>: Meeting with programmers</a:t>
            </a:r>
            <a:endParaRPr lang="en" sz="4000" dirty="0"/>
          </a:p>
        </p:txBody>
      </p:sp>
    </p:spTree>
    <p:extLst>
      <p:ext uri="{BB962C8B-B14F-4D97-AF65-F5344CB8AC3E}">
        <p14:creationId xmlns:p14="http://schemas.microsoft.com/office/powerpoint/2010/main" val="4688052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Business Plan</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15</a:t>
            </a:r>
            <a:endParaRPr lang="es-ES" sz="4000" dirty="0"/>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1202557" y="5157512"/>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3: Survey for schools</a:t>
            </a:r>
            <a:endParaRPr lang="en" sz="4000" dirty="0"/>
          </a:p>
        </p:txBody>
      </p:sp>
      <p:pic>
        <p:nvPicPr>
          <p:cNvPr id="3074" name="Picture 2" descr="C:\Users\ALVARO\Downloads\Plan de Pilotaje Fase 2 Paso 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1803836"/>
            <a:ext cx="8607869" cy="2927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5782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Business Plan</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15</a:t>
            </a:r>
            <a:endParaRPr lang="es-ES" sz="4000" dirty="0"/>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4: Meeting with schools</a:t>
            </a:r>
            <a:endParaRPr lang="en" sz="4000" dirty="0"/>
          </a:p>
        </p:txBody>
      </p:sp>
      <p:pic>
        <p:nvPicPr>
          <p:cNvPr id="4098" name="Picture 2" descr="C:\Users\ALVARO\Downloads\Plan de Pilotaje Fase 2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2060848"/>
            <a:ext cx="8396160" cy="2855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4168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Business Plan</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15</a:t>
            </a:r>
            <a:endParaRPr lang="es-ES" sz="4000" dirty="0"/>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1006629"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a:t>
            </a:r>
            <a:r>
              <a:rPr lang="en" sz="4000" dirty="0" smtClean="0"/>
              <a:t>: Repeat 2 &amp; 4</a:t>
            </a:r>
            <a:endParaRPr lang="en" sz="4000" dirty="0"/>
          </a:p>
        </p:txBody>
      </p:sp>
      <p:pic>
        <p:nvPicPr>
          <p:cNvPr id="5122" name="Picture 2" descr="Resultado de imagen de Lo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133" y="177281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0110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smtClean="0"/>
              <a:t>Idea</a:t>
            </a:r>
          </a:p>
          <a:p>
            <a:r>
              <a:rPr lang="es-ES" sz="3600" dirty="0" err="1" smtClean="0"/>
              <a:t>The</a:t>
            </a:r>
            <a:r>
              <a:rPr lang="es-ES" sz="3600" dirty="0" smtClean="0"/>
              <a:t> </a:t>
            </a:r>
            <a:r>
              <a:rPr lang="es-ES" sz="3600" dirty="0" err="1" smtClean="0"/>
              <a:t>Workgroup</a:t>
            </a:r>
            <a:endParaRPr lang="es-ES" sz="3600" dirty="0" smtClean="0"/>
          </a:p>
          <a:p>
            <a:r>
              <a:rPr lang="es-ES" sz="3600" dirty="0" smtClean="0"/>
              <a:t>Business Plan</a:t>
            </a:r>
          </a:p>
          <a:p>
            <a:pPr marL="457200" lvl="0" indent="-387350" rtl="0">
              <a:spcBef>
                <a:spcPts val="0"/>
              </a:spcBef>
              <a:spcAft>
                <a:spcPts val="0"/>
              </a:spcAft>
              <a:buSzPts val="2500"/>
              <a:buChar char="✘"/>
            </a:pPr>
            <a:r>
              <a:rPr lang="es-ES" sz="3600" dirty="0" smtClean="0"/>
              <a:t>Technologies</a:t>
            </a:r>
            <a:endParaRPr lang="es-ES" sz="3600" dirty="0"/>
          </a:p>
          <a:p>
            <a:pPr>
              <a:spcBef>
                <a:spcPts val="0"/>
              </a:spcBef>
            </a:pPr>
            <a:r>
              <a:rPr lang="es-ES" sz="3600" dirty="0" smtClean="0"/>
              <a:t>Status</a:t>
            </a:r>
            <a:endParaRPr lang="es-ES" sz="3600" dirty="0"/>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27261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Technology</a:t>
            </a:r>
            <a:endParaRPr sz="6000" dirty="0"/>
          </a:p>
        </p:txBody>
      </p:sp>
      <p:sp>
        <p:nvSpPr>
          <p:cNvPr id="3" name="Shape 771"/>
          <p:cNvSpPr/>
          <p:nvPr/>
        </p:nvSpPr>
        <p:spPr>
          <a:xfrm>
            <a:off x="683568" y="2708920"/>
            <a:ext cx="3204937" cy="2300676"/>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2126800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smtClean="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Development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a:t>
            </a:r>
            <a:r>
              <a:rPr lang="es-ES" sz="4000" dirty="0"/>
              <a:t>6</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905115"/>
            <a:ext cx="4680520" cy="2430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4335934"/>
            <a:ext cx="4680520" cy="1981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Resultado de imagen de postgre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952" y="2276872"/>
            <a:ext cx="1858216" cy="19164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2" y="393305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741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smtClean="0"/>
              <a:t>Technology</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27</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222" y="1634126"/>
            <a:ext cx="3983569" cy="27586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975" y="3074213"/>
            <a:ext cx="2530369" cy="25303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2" descr="Resultado de imagen de Ace plugin javascript logo"/>
          <p:cNvSpPr>
            <a:spLocks noChangeAspect="1" noChangeArrowheads="1"/>
          </p:cNvSpPr>
          <p:nvPr/>
        </p:nvSpPr>
        <p:spPr bwMode="auto">
          <a:xfrm>
            <a:off x="155575" y="-974725"/>
            <a:ext cx="3048000" cy="2038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ALVARO\Desktop\papa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4634" y="3726286"/>
            <a:ext cx="3738744" cy="2500285"/>
          </a:xfrm>
          <a:prstGeom prst="rect">
            <a:avLst/>
          </a:prstGeom>
          <a:noFill/>
          <a:extLst>
            <a:ext uri="{909E8E84-426E-40DD-AFC4-6F175D3DCCD1}">
              <a14:hiddenFill xmlns:a14="http://schemas.microsoft.com/office/drawing/2010/main">
                <a:solidFill>
                  <a:srgbClr val="FFFFFF"/>
                </a:solidFill>
              </a14:hiddenFill>
            </a:ext>
          </a:extLst>
        </p:spPr>
      </p:pic>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smtClean="0"/>
              <a:t>Interactive</a:t>
            </a:r>
            <a:r>
              <a:rPr lang="es-ES" sz="4000" dirty="0" smtClean="0"/>
              <a:t> </a:t>
            </a:r>
            <a:r>
              <a:rPr lang="es-ES" sz="4000" dirty="0" err="1" smtClean="0"/>
              <a:t>Exercises</a:t>
            </a:r>
            <a:r>
              <a:rPr lang="es-ES" sz="4000" dirty="0" smtClean="0"/>
              <a:t>:</a:t>
            </a:r>
            <a:endParaRPr lang="es-ES" sz="40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41421887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a:t>
            </a:r>
            <a:r>
              <a:rPr lang="es-ES" sz="4000" dirty="0"/>
              <a:t>8</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2" name="Picture 4" descr="Curso gratis de GIT y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312530"/>
            <a:ext cx="6591912" cy="41199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842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042631836"/>
              </p:ext>
            </p:extLst>
          </p:nvPr>
        </p:nvGraphicFramePr>
        <p:xfrm>
          <a:off x="179512" y="116631"/>
          <a:ext cx="8856984" cy="6264697"/>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944216">
                  <a:extLst>
                    <a:ext uri="{9D8B030D-6E8A-4147-A177-3AD203B41FA5}">
                      <a16:colId xmlns="" xmlns:a16="http://schemas.microsoft.com/office/drawing/2014/main" val="20001"/>
                    </a:ext>
                  </a:extLst>
                </a:gridCol>
                <a:gridCol w="2088232">
                  <a:extLst>
                    <a:ext uri="{9D8B030D-6E8A-4147-A177-3AD203B41FA5}">
                      <a16:colId xmlns="" xmlns:a16="http://schemas.microsoft.com/office/drawing/2014/main" val="20002"/>
                    </a:ext>
                  </a:extLst>
                </a:gridCol>
                <a:gridCol w="2232248">
                  <a:extLst>
                    <a:ext uri="{9D8B030D-6E8A-4147-A177-3AD203B41FA5}">
                      <a16:colId xmlns="" xmlns:a16="http://schemas.microsoft.com/office/drawing/2014/main"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2890599">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29</a:t>
            </a:r>
            <a:endParaRPr lang="es-ES" sz="4000" dirty="0"/>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Picture 2" descr="C:\Users\ALVARO\Desktop\Alejandro Garrido.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5407" y="4659962"/>
            <a:ext cx="1592337" cy="17270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3" descr="C:\Users\ALVARO\Desktop\this.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476" y="1872208"/>
            <a:ext cx="1114592" cy="12809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3" descr="C:\Users\ALVARO\Desktop\Álvaro Sánchez.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979" y="3183055"/>
            <a:ext cx="1380600" cy="1299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2" descr="C:\Users\ALVARO\Desktop\Jesús Sosa.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5068" y="1842287"/>
            <a:ext cx="1278695" cy="13407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6921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565100158"/>
              </p:ext>
            </p:extLst>
          </p:nvPr>
        </p:nvGraphicFramePr>
        <p:xfrm>
          <a:off x="179512" y="116631"/>
          <a:ext cx="8856984" cy="6492227"/>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800200">
                  <a:extLst>
                    <a:ext uri="{9D8B030D-6E8A-4147-A177-3AD203B41FA5}">
                      <a16:colId xmlns="" xmlns:a16="http://schemas.microsoft.com/office/drawing/2014/main" val="20001"/>
                    </a:ext>
                  </a:extLst>
                </a:gridCol>
                <a:gridCol w="1944216">
                  <a:extLst>
                    <a:ext uri="{9D8B030D-6E8A-4147-A177-3AD203B41FA5}">
                      <a16:colId xmlns="" xmlns:a16="http://schemas.microsoft.com/office/drawing/2014/main" val="20002"/>
                    </a:ext>
                  </a:extLst>
                </a:gridCol>
                <a:gridCol w="2520280">
                  <a:extLst>
                    <a:ext uri="{9D8B030D-6E8A-4147-A177-3AD203B41FA5}">
                      <a16:colId xmlns="" xmlns:a16="http://schemas.microsoft.com/office/drawing/2014/main"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52367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79897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ES" sz="3600" b="0" dirty="0" smtClean="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523674">
                <a:tc>
                  <a:txBody>
                    <a:bodyPr/>
                    <a:lstStyle/>
                    <a:p>
                      <a:pPr marL="0" lvl="0" indent="0" algn="ctr" rtl="0">
                        <a:spcBef>
                          <a:spcPts val="0"/>
                        </a:spcBef>
                        <a:spcAft>
                          <a:spcPts val="0"/>
                        </a:spcAft>
                        <a:buNone/>
                      </a:pPr>
                      <a:r>
                        <a:rPr lang="en" sz="3600" b="0" dirty="0" smtClean="0">
                          <a:solidFill>
                            <a:srgbClr val="3C78D8"/>
                          </a:solidFill>
                          <a:latin typeface="Dosis"/>
                          <a:ea typeface="Dosis"/>
                          <a:cs typeface="Dosis"/>
                          <a:sym typeface="Dosis"/>
                        </a:rPr>
                        <a:t>EVERYONE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29</a:t>
            </a:r>
            <a:endParaRPr lang="es-ES" sz="4000" dirty="0"/>
          </a:p>
        </p:txBody>
      </p:sp>
      <p:pic>
        <p:nvPicPr>
          <p:cNvPr id="6"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329822"/>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8224" y="163066"/>
            <a:ext cx="2386092" cy="14913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C:\Users\ALVARO\Desktop\Alejandro Romá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568" y="3386631"/>
            <a:ext cx="1656184" cy="16319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Users\ALVARO\Desktop\Migu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1526" y="1792485"/>
            <a:ext cx="1583387" cy="14107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3915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853102189"/>
              </p:ext>
            </p:extLst>
          </p:nvPr>
        </p:nvGraphicFramePr>
        <p:xfrm>
          <a:off x="179512" y="116631"/>
          <a:ext cx="8784976" cy="6264697"/>
        </p:xfrm>
        <a:graphic>
          <a:graphicData uri="http://schemas.openxmlformats.org/drawingml/2006/table">
            <a:tbl>
              <a:tblPr>
                <a:noFill/>
                <a:tableStyleId>{5B60FB8B-1F91-41A3-A708-3DEB35DC4975}</a:tableStyleId>
              </a:tblPr>
              <a:tblGrid>
                <a:gridCol w="5019986">
                  <a:extLst>
                    <a:ext uri="{9D8B030D-6E8A-4147-A177-3AD203B41FA5}">
                      <a16:colId xmlns="" xmlns:a16="http://schemas.microsoft.com/office/drawing/2014/main" val="20000"/>
                    </a:ext>
                  </a:extLst>
                </a:gridCol>
                <a:gridCol w="3764990">
                  <a:extLst>
                    <a:ext uri="{9D8B030D-6E8A-4147-A177-3AD203B41FA5}">
                      <a16:colId xmlns="" xmlns:a16="http://schemas.microsoft.com/office/drawing/2014/main" val="20001"/>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4618791">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29</a:t>
            </a:r>
            <a:endParaRPr lang="es-ES" sz="4000" dirty="0"/>
          </a:p>
        </p:txBody>
      </p:sp>
      <p:pic>
        <p:nvPicPr>
          <p:cNvPr id="16"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2016" y="4098725"/>
            <a:ext cx="1872208" cy="21516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2" descr="C:\Users\ALVARO\Desktop\Jesús Sos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0008" y="1916799"/>
            <a:ext cx="2016224" cy="21140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0539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604108300"/>
              </p:ext>
            </p:extLst>
          </p:nvPr>
        </p:nvGraphicFramePr>
        <p:xfrm>
          <a:off x="179512" y="116631"/>
          <a:ext cx="8856984" cy="6704920"/>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944216">
                  <a:extLst>
                    <a:ext uri="{9D8B030D-6E8A-4147-A177-3AD203B41FA5}">
                      <a16:colId xmlns="" xmlns:a16="http://schemas.microsoft.com/office/drawing/2014/main" val="20001"/>
                    </a:ext>
                  </a:extLst>
                </a:gridCol>
                <a:gridCol w="2088232">
                  <a:extLst>
                    <a:ext uri="{9D8B030D-6E8A-4147-A177-3AD203B41FA5}">
                      <a16:colId xmlns="" xmlns:a16="http://schemas.microsoft.com/office/drawing/2014/main" val="20002"/>
                    </a:ext>
                  </a:extLst>
                </a:gridCol>
                <a:gridCol w="2232248">
                  <a:extLst>
                    <a:ext uri="{9D8B030D-6E8A-4147-A177-3AD203B41FA5}">
                      <a16:colId xmlns="" xmlns:a16="http://schemas.microsoft.com/office/drawing/2014/main"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STATUS</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523674">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LEARNT</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smtClean="0">
                          <a:solidFill>
                            <a:srgbClr val="3D4965"/>
                          </a:solidFill>
                          <a:latin typeface="Dosis"/>
                          <a:ea typeface="Dosis"/>
                          <a:cs typeface="Dosis"/>
                          <a:sym typeface="Dosis"/>
                        </a:rPr>
                        <a:t>X</a:t>
                      </a: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smtClean="0">
                          <a:solidFill>
                            <a:srgbClr val="3D4965"/>
                          </a:solidFill>
                          <a:latin typeface="Dosis"/>
                          <a:ea typeface="Dosis"/>
                          <a:cs typeface="Dosis"/>
                          <a:sym typeface="Dosis"/>
                        </a:rPr>
                        <a:t>X</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smtClean="0">
                          <a:solidFill>
                            <a:srgbClr val="3C78D8"/>
                          </a:solidFill>
                          <a:latin typeface="Dosis"/>
                          <a:ea typeface="Dosis"/>
                          <a:cs typeface="Dosis"/>
                          <a:sym typeface="Dosis"/>
                        </a:rPr>
                        <a:t>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X</a:t>
                      </a:r>
                    </a:p>
                    <a:p>
                      <a:pPr marL="0" lvl="0" indent="0" algn="ctr">
                        <a:spcBef>
                          <a:spcPts val="0"/>
                        </a:spcBef>
                        <a:spcAft>
                          <a:spcPts val="0"/>
                        </a:spcAft>
                        <a:buNone/>
                      </a:pPr>
                      <a:r>
                        <a:rPr lang="es-ES" sz="6000" b="0" dirty="0" smtClean="0">
                          <a:solidFill>
                            <a:srgbClr val="3D4965"/>
                          </a:solidFill>
                          <a:latin typeface="Dosis"/>
                          <a:ea typeface="Dosis"/>
                          <a:cs typeface="Dosis"/>
                          <a:sym typeface="Dosis"/>
                        </a:rPr>
                        <a:t>80%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523674">
                <a:tc>
                  <a:txBody>
                    <a:bodyPr/>
                    <a:lstStyle/>
                    <a:p>
                      <a:pPr marL="0" lvl="0" indent="0" algn="ctr" rtl="0">
                        <a:spcBef>
                          <a:spcPts val="0"/>
                        </a:spcBef>
                        <a:spcAft>
                          <a:spcPts val="0"/>
                        </a:spcAft>
                        <a:buNone/>
                      </a:pPr>
                      <a:r>
                        <a:rPr lang="en" sz="3600" b="0" dirty="0" smtClean="0">
                          <a:solidFill>
                            <a:srgbClr val="3C78D8"/>
                          </a:solidFill>
                          <a:latin typeface="Dosis"/>
                          <a:ea typeface="Dosis"/>
                          <a:cs typeface="Dosis"/>
                          <a:sym typeface="Dosis"/>
                        </a:rPr>
                        <a:t>NOT</a:t>
                      </a:r>
                      <a:r>
                        <a:rPr lang="en" sz="3600" b="0" baseline="0" dirty="0" smtClean="0">
                          <a:solidFill>
                            <a:srgbClr val="3C78D8"/>
                          </a:solidFill>
                          <a:latin typeface="Dosis"/>
                          <a:ea typeface="Dosis"/>
                          <a:cs typeface="Dosis"/>
                          <a:sym typeface="Dosis"/>
                        </a:rPr>
                        <a:t> KNOWN</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29</a:t>
            </a:r>
            <a:endParaRPr lang="es-ES" sz="4000" dirty="0"/>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4145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781496025"/>
              </p:ext>
            </p:extLst>
          </p:nvPr>
        </p:nvGraphicFramePr>
        <p:xfrm>
          <a:off x="179512" y="116631"/>
          <a:ext cx="8856984" cy="6704920"/>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800200">
                  <a:extLst>
                    <a:ext uri="{9D8B030D-6E8A-4147-A177-3AD203B41FA5}">
                      <a16:colId xmlns="" xmlns:a16="http://schemas.microsoft.com/office/drawing/2014/main" val="20001"/>
                    </a:ext>
                  </a:extLst>
                </a:gridCol>
                <a:gridCol w="1944216">
                  <a:extLst>
                    <a:ext uri="{9D8B030D-6E8A-4147-A177-3AD203B41FA5}">
                      <a16:colId xmlns="" xmlns:a16="http://schemas.microsoft.com/office/drawing/2014/main" val="20002"/>
                    </a:ext>
                  </a:extLst>
                </a:gridCol>
                <a:gridCol w="2520280">
                  <a:extLst>
                    <a:ext uri="{9D8B030D-6E8A-4147-A177-3AD203B41FA5}">
                      <a16:colId xmlns="" xmlns:a16="http://schemas.microsoft.com/office/drawing/2014/main"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STATUS</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523674">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LEARNT</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smtClean="0">
                          <a:solidFill>
                            <a:srgbClr val="3D4965"/>
                          </a:solidFill>
                          <a:latin typeface="Dosis"/>
                          <a:ea typeface="Dosis"/>
                          <a:cs typeface="Dosis"/>
                          <a:sym typeface="Dosis"/>
                        </a:rPr>
                        <a:t>X</a:t>
                      </a: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smtClean="0">
                          <a:solidFill>
                            <a:srgbClr val="3C78D8"/>
                          </a:solidFill>
                          <a:latin typeface="Dosis"/>
                          <a:ea typeface="Dosis"/>
                          <a:cs typeface="Dosis"/>
                          <a:sym typeface="Dosis"/>
                        </a:rPr>
                        <a:t>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smtClean="0">
                          <a:solidFill>
                            <a:srgbClr val="3D4965"/>
                          </a:solidFill>
                          <a:latin typeface="Dosis"/>
                          <a:ea typeface="Dosis"/>
                          <a:cs typeface="Dosis"/>
                          <a:sym typeface="Dosis"/>
                        </a:rPr>
                        <a:t>X</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smtClean="0">
                          <a:solidFill>
                            <a:srgbClr val="3D4965"/>
                          </a:solidFill>
                          <a:latin typeface="Dosis"/>
                          <a:ea typeface="Dosis"/>
                          <a:cs typeface="Dosis"/>
                          <a:sym typeface="Dosis"/>
                        </a:rPr>
                        <a:t>80%</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523674">
                <a:tc>
                  <a:txBody>
                    <a:bodyPr/>
                    <a:lstStyle/>
                    <a:p>
                      <a:pPr marL="0" lvl="0" indent="0" algn="ctr" rtl="0">
                        <a:spcBef>
                          <a:spcPts val="0"/>
                        </a:spcBef>
                        <a:spcAft>
                          <a:spcPts val="0"/>
                        </a:spcAft>
                        <a:buNone/>
                      </a:pPr>
                      <a:r>
                        <a:rPr lang="en" sz="3600" b="0" dirty="0" smtClean="0">
                          <a:solidFill>
                            <a:srgbClr val="3C78D8"/>
                          </a:solidFill>
                          <a:latin typeface="Dosis"/>
                          <a:ea typeface="Dosis"/>
                          <a:cs typeface="Dosis"/>
                          <a:sym typeface="Dosis"/>
                        </a:rPr>
                        <a:t>NOT</a:t>
                      </a:r>
                      <a:r>
                        <a:rPr lang="en" sz="3600" b="0" baseline="0" dirty="0" smtClean="0">
                          <a:solidFill>
                            <a:srgbClr val="3C78D8"/>
                          </a:solidFill>
                          <a:latin typeface="Dosis"/>
                          <a:ea typeface="Dosis"/>
                          <a:cs typeface="Dosis"/>
                          <a:sym typeface="Dosis"/>
                        </a:rPr>
                        <a:t> KNOWN</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29</a:t>
            </a:r>
            <a:endParaRPr lang="es-ES" sz="4000" dirty="0"/>
          </a:p>
        </p:txBody>
      </p:sp>
      <p:pic>
        <p:nvPicPr>
          <p:cNvPr id="6"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329822"/>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8224" y="163066"/>
            <a:ext cx="2386092" cy="14913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1343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671635069"/>
              </p:ext>
            </p:extLst>
          </p:nvPr>
        </p:nvGraphicFramePr>
        <p:xfrm>
          <a:off x="179512" y="116631"/>
          <a:ext cx="8856984" cy="6216928"/>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944216">
                  <a:extLst>
                    <a:ext uri="{9D8B030D-6E8A-4147-A177-3AD203B41FA5}">
                      <a16:colId xmlns="" xmlns:a16="http://schemas.microsoft.com/office/drawing/2014/main" val="20001"/>
                    </a:ext>
                  </a:extLst>
                </a:gridCol>
                <a:gridCol w="2088232">
                  <a:extLst>
                    <a:ext uri="{9D8B030D-6E8A-4147-A177-3AD203B41FA5}">
                      <a16:colId xmlns="" xmlns:a16="http://schemas.microsoft.com/office/drawing/2014/main" val="20002"/>
                    </a:ext>
                  </a:extLst>
                </a:gridCol>
                <a:gridCol w="2232248">
                  <a:extLst>
                    <a:ext uri="{9D8B030D-6E8A-4147-A177-3AD203B41FA5}">
                      <a16:colId xmlns="" xmlns:a16="http://schemas.microsoft.com/office/drawing/2014/main"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RISK</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523674">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NONE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smtClean="0">
                          <a:solidFill>
                            <a:srgbClr val="3C78D8"/>
                          </a:solidFill>
                          <a:latin typeface="Dosis"/>
                          <a:ea typeface="Dosis"/>
                          <a:cs typeface="Dosis"/>
                          <a:sym typeface="Dosis"/>
                        </a:rPr>
                        <a:t>SLOW 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523674">
                <a:tc>
                  <a:txBody>
                    <a:bodyPr/>
                    <a:lstStyle/>
                    <a:p>
                      <a:pPr marL="0" lvl="0" indent="0" algn="ctr" rtl="0">
                        <a:spcBef>
                          <a:spcPts val="0"/>
                        </a:spcBef>
                        <a:spcAft>
                          <a:spcPts val="0"/>
                        </a:spcAft>
                        <a:buNone/>
                      </a:pPr>
                      <a:r>
                        <a:rPr lang="es-ES" sz="3600" b="0" dirty="0" smtClean="0">
                          <a:solidFill>
                            <a:srgbClr val="3C78D8"/>
                          </a:solidFill>
                          <a:latin typeface="Dosis"/>
                          <a:ea typeface="Dosis"/>
                          <a:cs typeface="Dosis"/>
                          <a:sym typeface="Dosis"/>
                        </a:rPr>
                        <a:t>LOW EXPERIENCE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smtClean="0">
                          <a:solidFill>
                            <a:srgbClr val="3D4965"/>
                          </a:solidFill>
                          <a:latin typeface="Dosis"/>
                          <a:ea typeface="Dosis"/>
                          <a:cs typeface="Dosis"/>
                          <a:sym typeface="Dosis"/>
                        </a:rPr>
                        <a:t>X</a:t>
                      </a: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smtClean="0">
                          <a:solidFill>
                            <a:srgbClr val="3D4965"/>
                          </a:solidFill>
                          <a:latin typeface="Dosis"/>
                          <a:ea typeface="Dosis"/>
                          <a:cs typeface="Dosis"/>
                          <a:sym typeface="Dosis"/>
                        </a:rPr>
                        <a:t>X</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29</a:t>
            </a:r>
            <a:endParaRPr lang="es-ES" sz="4000" dirty="0"/>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6042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Idea</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66874149"/>
              </p:ext>
            </p:extLst>
          </p:nvPr>
        </p:nvGraphicFramePr>
        <p:xfrm>
          <a:off x="179512" y="116631"/>
          <a:ext cx="8856984" cy="6216928"/>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800200">
                  <a:extLst>
                    <a:ext uri="{9D8B030D-6E8A-4147-A177-3AD203B41FA5}">
                      <a16:colId xmlns="" xmlns:a16="http://schemas.microsoft.com/office/drawing/2014/main" val="20001"/>
                    </a:ext>
                  </a:extLst>
                </a:gridCol>
                <a:gridCol w="1944216">
                  <a:extLst>
                    <a:ext uri="{9D8B030D-6E8A-4147-A177-3AD203B41FA5}">
                      <a16:colId xmlns="" xmlns:a16="http://schemas.microsoft.com/office/drawing/2014/main" val="20002"/>
                    </a:ext>
                  </a:extLst>
                </a:gridCol>
                <a:gridCol w="2520280">
                  <a:extLst>
                    <a:ext uri="{9D8B030D-6E8A-4147-A177-3AD203B41FA5}">
                      <a16:colId xmlns="" xmlns:a16="http://schemas.microsoft.com/office/drawing/2014/main"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RISK</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523674">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NONE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smtClean="0">
                          <a:solidFill>
                            <a:srgbClr val="3C78D8"/>
                          </a:solidFill>
                          <a:latin typeface="Dosis"/>
                          <a:ea typeface="Dosis"/>
                          <a:cs typeface="Dosis"/>
                          <a:sym typeface="Dosis"/>
                        </a:rPr>
                        <a:t>SLOW 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523674">
                <a:tc>
                  <a:txBody>
                    <a:bodyPr/>
                    <a:lstStyle/>
                    <a:p>
                      <a:pPr marL="0" lvl="0" indent="0" algn="ctr" rtl="0">
                        <a:spcBef>
                          <a:spcPts val="0"/>
                        </a:spcBef>
                        <a:spcAft>
                          <a:spcPts val="0"/>
                        </a:spcAft>
                        <a:buNone/>
                      </a:pPr>
                      <a:r>
                        <a:rPr lang="en" sz="3600" b="0" dirty="0" smtClean="0">
                          <a:solidFill>
                            <a:srgbClr val="3C78D8"/>
                          </a:solidFill>
                          <a:latin typeface="Dosis"/>
                          <a:ea typeface="Dosis"/>
                          <a:cs typeface="Dosis"/>
                          <a:sym typeface="Dosis"/>
                        </a:rPr>
                        <a:t>LOW EXPERIENCE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6000" b="0" dirty="0" smtClean="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29</a:t>
            </a:r>
            <a:endParaRPr lang="es-ES" sz="4000" dirty="0"/>
          </a:p>
        </p:txBody>
      </p:sp>
      <p:pic>
        <p:nvPicPr>
          <p:cNvPr id="6"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329822"/>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8224" y="163066"/>
            <a:ext cx="2386092" cy="14913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5544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Status</a:t>
            </a:r>
            <a:endParaRPr sz="6000" dirty="0"/>
          </a:p>
        </p:txBody>
      </p:sp>
    </p:spTree>
    <p:extLst>
      <p:ext uri="{BB962C8B-B14F-4D97-AF65-F5344CB8AC3E}">
        <p14:creationId xmlns:p14="http://schemas.microsoft.com/office/powerpoint/2010/main" val="26758411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LVARO\Downloads\29Porciento_tiemp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528" y="1844824"/>
            <a:ext cx="9649071" cy="3312368"/>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32</a:t>
            </a:r>
            <a:endParaRPr lang="es-ES" sz="40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0%</a:t>
            </a:r>
            <a:endParaRPr lang="en" sz="4000" dirty="0"/>
          </a:p>
        </p:txBody>
      </p:sp>
      <p:sp>
        <p:nvSpPr>
          <p:cNvPr id="16"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100%</a:t>
            </a:r>
            <a:endParaRPr lang="en" sz="4000" dirty="0"/>
          </a:p>
        </p:txBody>
      </p:sp>
      <p:sp>
        <p:nvSpPr>
          <p:cNvPr id="17" name="Shape 625"/>
          <p:cNvSpPr txBox="1">
            <a:spLocks/>
          </p:cNvSpPr>
          <p:nvPr/>
        </p:nvSpPr>
        <p:spPr>
          <a:xfrm>
            <a:off x="4162228" y="2439344"/>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50%</a:t>
            </a:r>
            <a:endParaRPr lang="en" sz="4000" dirty="0"/>
          </a:p>
        </p:txBody>
      </p:sp>
      <p:sp>
        <p:nvSpPr>
          <p:cNvPr id="20" name="Shape 625"/>
          <p:cNvSpPr txBox="1">
            <a:spLocks/>
          </p:cNvSpPr>
          <p:nvPr/>
        </p:nvSpPr>
        <p:spPr>
          <a:xfrm>
            <a:off x="2038119" y="5617487"/>
            <a:ext cx="5402492"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Budgeted: €25%, 25% h</a:t>
            </a:r>
            <a:endParaRPr lang="en" sz="4000" dirty="0"/>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Current: €27%, </a:t>
            </a:r>
            <a:r>
              <a:rPr lang="en" sz="4000" dirty="0"/>
              <a:t>2</a:t>
            </a:r>
            <a:r>
              <a:rPr lang="en" sz="4000" dirty="0" smtClean="0"/>
              <a:t>9% h</a:t>
            </a:r>
            <a:endParaRPr lang="en" sz="4000" dirty="0"/>
          </a:p>
        </p:txBody>
      </p:sp>
      <p:sp>
        <p:nvSpPr>
          <p:cNvPr id="22" name="Shape 625"/>
          <p:cNvSpPr txBox="1">
            <a:spLocks/>
          </p:cNvSpPr>
          <p:nvPr/>
        </p:nvSpPr>
        <p:spPr>
          <a:xfrm>
            <a:off x="1187624" y="3819309"/>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€7,8K</a:t>
            </a:r>
            <a:endParaRPr lang="en" sz="4000" dirty="0"/>
          </a:p>
        </p:txBody>
      </p:sp>
      <p:sp>
        <p:nvSpPr>
          <p:cNvPr id="24" name="Shape 625"/>
          <p:cNvSpPr txBox="1">
            <a:spLocks/>
          </p:cNvSpPr>
          <p:nvPr/>
        </p:nvSpPr>
        <p:spPr>
          <a:xfrm>
            <a:off x="722969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€29K</a:t>
            </a:r>
            <a:endParaRPr lang="en" sz="4000" dirty="0"/>
          </a:p>
        </p:txBody>
      </p:sp>
      <p:sp>
        <p:nvSpPr>
          <p:cNvPr id="18" name="Shape 625"/>
          <p:cNvSpPr txBox="1">
            <a:spLocks/>
          </p:cNvSpPr>
          <p:nvPr/>
        </p:nvSpPr>
        <p:spPr>
          <a:xfrm>
            <a:off x="1187623" y="4318095"/>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325 h</a:t>
            </a:r>
            <a:endParaRPr lang="en" sz="4000" dirty="0"/>
          </a:p>
        </p:txBody>
      </p:sp>
      <p:sp>
        <p:nvSpPr>
          <p:cNvPr id="19" name="Shape 625"/>
          <p:cNvSpPr txBox="1">
            <a:spLocks/>
          </p:cNvSpPr>
          <p:nvPr/>
        </p:nvSpPr>
        <p:spPr>
          <a:xfrm>
            <a:off x="7207616"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1120 h</a:t>
            </a:r>
            <a:endParaRPr lang="en" sz="4000" dirty="0"/>
          </a:p>
        </p:txBody>
      </p:sp>
    </p:spTree>
    <p:extLst>
      <p:ext uri="{BB962C8B-B14F-4D97-AF65-F5344CB8AC3E}">
        <p14:creationId xmlns:p14="http://schemas.microsoft.com/office/powerpoint/2010/main" val="33000236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LVARO\Downloads\29Porciento_tiemp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528" y="1844824"/>
            <a:ext cx="9649071" cy="3312368"/>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 BurnDown</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32</a:t>
            </a:r>
            <a:endParaRPr lang="es-ES" sz="40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0%</a:t>
            </a:r>
            <a:endParaRPr lang="en" sz="4000" dirty="0"/>
          </a:p>
        </p:txBody>
      </p:sp>
      <p:sp>
        <p:nvSpPr>
          <p:cNvPr id="16"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100%</a:t>
            </a:r>
            <a:endParaRPr lang="en" sz="4000" dirty="0"/>
          </a:p>
        </p:txBody>
      </p:sp>
      <p:sp>
        <p:nvSpPr>
          <p:cNvPr id="17" name="Shape 625"/>
          <p:cNvSpPr txBox="1">
            <a:spLocks/>
          </p:cNvSpPr>
          <p:nvPr/>
        </p:nvSpPr>
        <p:spPr>
          <a:xfrm>
            <a:off x="4162228" y="2439344"/>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50%</a:t>
            </a:r>
            <a:endParaRPr lang="en" sz="4000" dirty="0"/>
          </a:p>
        </p:txBody>
      </p:sp>
      <p:sp>
        <p:nvSpPr>
          <p:cNvPr id="20" name="Shape 625"/>
          <p:cNvSpPr txBox="1">
            <a:spLocks/>
          </p:cNvSpPr>
          <p:nvPr/>
        </p:nvSpPr>
        <p:spPr>
          <a:xfrm>
            <a:off x="2038119" y="5617487"/>
            <a:ext cx="5402492"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Budgeted: €25%, 25% h</a:t>
            </a:r>
            <a:endParaRPr lang="en" sz="4000" dirty="0"/>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Current: €27%, </a:t>
            </a:r>
            <a:r>
              <a:rPr lang="en" sz="4000" dirty="0"/>
              <a:t>2</a:t>
            </a:r>
            <a:r>
              <a:rPr lang="en" sz="4000" dirty="0" smtClean="0"/>
              <a:t>9% h</a:t>
            </a:r>
            <a:endParaRPr lang="en" sz="4000" dirty="0"/>
          </a:p>
        </p:txBody>
      </p:sp>
      <p:sp>
        <p:nvSpPr>
          <p:cNvPr id="22" name="Shape 625"/>
          <p:cNvSpPr txBox="1">
            <a:spLocks/>
          </p:cNvSpPr>
          <p:nvPr/>
        </p:nvSpPr>
        <p:spPr>
          <a:xfrm>
            <a:off x="1187624" y="3819309"/>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€7,8K</a:t>
            </a:r>
            <a:endParaRPr lang="en" sz="4000" dirty="0"/>
          </a:p>
        </p:txBody>
      </p:sp>
      <p:sp>
        <p:nvSpPr>
          <p:cNvPr id="24" name="Shape 625"/>
          <p:cNvSpPr txBox="1">
            <a:spLocks/>
          </p:cNvSpPr>
          <p:nvPr/>
        </p:nvSpPr>
        <p:spPr>
          <a:xfrm>
            <a:off x="722969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€29K</a:t>
            </a:r>
            <a:endParaRPr lang="en" sz="4000" dirty="0"/>
          </a:p>
        </p:txBody>
      </p:sp>
      <p:sp>
        <p:nvSpPr>
          <p:cNvPr id="18" name="Shape 625"/>
          <p:cNvSpPr txBox="1">
            <a:spLocks/>
          </p:cNvSpPr>
          <p:nvPr/>
        </p:nvSpPr>
        <p:spPr>
          <a:xfrm>
            <a:off x="1187623" y="4318095"/>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325 h</a:t>
            </a:r>
            <a:endParaRPr lang="en" sz="4000" dirty="0"/>
          </a:p>
        </p:txBody>
      </p:sp>
      <p:sp>
        <p:nvSpPr>
          <p:cNvPr id="19" name="Shape 625"/>
          <p:cNvSpPr txBox="1">
            <a:spLocks/>
          </p:cNvSpPr>
          <p:nvPr/>
        </p:nvSpPr>
        <p:spPr>
          <a:xfrm>
            <a:off x="7207616"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1120 h</a:t>
            </a:r>
            <a:endParaRPr lang="en" sz="4000" dirty="0"/>
          </a:p>
        </p:txBody>
      </p:sp>
    </p:spTree>
    <p:extLst>
      <p:ext uri="{BB962C8B-B14F-4D97-AF65-F5344CB8AC3E}">
        <p14:creationId xmlns:p14="http://schemas.microsoft.com/office/powerpoint/2010/main" val="31030078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a:t>
            </a:r>
            <a:r>
              <a:rPr lang="es-ES" sz="3600" dirty="0" smtClean="0"/>
              <a:t>1 (</a:t>
            </a:r>
            <a:r>
              <a:rPr lang="es-ES" sz="3600" dirty="0" err="1" smtClean="0"/>
              <a:t>Previously</a:t>
            </a:r>
            <a:r>
              <a:rPr lang="es-ES" sz="3600" dirty="0" smtClean="0"/>
              <a:t>): </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35</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276872"/>
            <a:ext cx="640240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26273382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a:t>
            </a:r>
            <a:r>
              <a:rPr lang="es-ES" sz="3600" dirty="0" smtClean="0"/>
              <a:t>1 (</a:t>
            </a:r>
            <a:r>
              <a:rPr lang="es-ES" sz="3600" dirty="0" err="1" smtClean="0"/>
              <a:t>Finally</a:t>
            </a:r>
            <a:r>
              <a:rPr lang="es-ES" sz="3600" dirty="0" smtClean="0"/>
              <a:t>): </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35</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4" y="2204864"/>
            <a:ext cx="2448272" cy="244827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8538" y="4015822"/>
            <a:ext cx="2039826" cy="2039826"/>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2970199" y="5878026"/>
            <a:ext cx="3547432" cy="9337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Interactive</a:t>
            </a:r>
          </a:p>
        </p:txBody>
      </p:sp>
    </p:spTree>
    <p:extLst>
      <p:ext uri="{BB962C8B-B14F-4D97-AF65-F5344CB8AC3E}">
        <p14:creationId xmlns:p14="http://schemas.microsoft.com/office/powerpoint/2010/main" val="21986724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36</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8194"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97" y="2276872"/>
            <a:ext cx="9125403" cy="3681250"/>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smtClean="0"/>
              <a:t>HTML &amp; CSS: </a:t>
            </a:r>
            <a:endParaRPr lang="es-ES" sz="36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28048580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37</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6" name="Picture 2" descr="C:\Users\ALVARO\Desktop\a89bf5c5-4eb9-404b-9407-1ca3324c5bc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 y="2060848"/>
            <a:ext cx="9140158" cy="4176464"/>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580"/>
          <p:cNvSpPr txBox="1">
            <a:spLocks noGrp="1"/>
          </p:cNvSpPr>
          <p:nvPr>
            <p:ph type="body" idx="1"/>
          </p:nvPr>
        </p:nvSpPr>
        <p:spPr>
          <a:xfrm>
            <a:off x="798815" y="1412776"/>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smtClean="0"/>
              <a:t>Charts: </a:t>
            </a:r>
            <a:endParaRPr lang="es-ES" sz="36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24968509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38</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smtClean="0"/>
              <a:t>Interactive</a:t>
            </a:r>
            <a:r>
              <a:rPr lang="es-ES" sz="3600" dirty="0" smtClean="0"/>
              <a:t> </a:t>
            </a:r>
            <a:r>
              <a:rPr lang="es-ES" sz="3600" dirty="0" err="1" smtClean="0"/>
              <a:t>Exercises</a:t>
            </a:r>
            <a:r>
              <a:rPr lang="es-ES" sz="3600" dirty="0" smtClean="0"/>
              <a:t>: </a:t>
            </a:r>
            <a:endParaRPr lang="es-ES" sz="3600" dirty="0"/>
          </a:p>
          <a:p>
            <a:pPr marL="0" lvl="0" indent="0" rtl="0">
              <a:spcBef>
                <a:spcPts val="600"/>
              </a:spcBef>
              <a:spcAft>
                <a:spcPts val="0"/>
              </a:spcAft>
              <a:buNone/>
            </a:pPr>
            <a:endParaRPr sz="3000" dirty="0"/>
          </a:p>
        </p:txBody>
      </p:sp>
      <p:pic>
        <p:nvPicPr>
          <p:cNvPr id="9219" name="Picture 3" descr="C:\Users\ALVARO\Downloads\image_2018-03-15_18-49-2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 y="2442626"/>
            <a:ext cx="9176465" cy="3247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8741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39</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44" name="Picture 4"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37757"/>
            <a:ext cx="8008237" cy="67824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esultado de imagen de administra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3184" y="548680"/>
            <a:ext cx="1074122" cy="118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6661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smtClean="0">
                <a:latin typeface="Dosis" panose="020B0604020202020204" charset="0"/>
              </a:rPr>
              <a:t>"</a:t>
            </a:r>
            <a:r>
              <a:rPr lang="en-US" sz="5400" i="1" dirty="0">
                <a:latin typeface="Dosis" panose="020B0604020202020204" charset="0"/>
              </a:rPr>
              <a:t>Let us think of education as the means of developing our greatest </a:t>
            </a:r>
            <a:r>
              <a:rPr lang="en-US" sz="5400" i="1" dirty="0" smtClean="0">
                <a:latin typeface="Dosis" panose="020B0604020202020204" charset="0"/>
              </a:rPr>
              <a:t>abilities</a:t>
            </a:r>
            <a:r>
              <a:rPr lang="es-ES" sz="5400" i="1" dirty="0" smtClean="0">
                <a:latin typeface="Dosis" panose="020B0604020202020204" charset="0"/>
              </a:rPr>
              <a:t>"</a:t>
            </a:r>
          </a:p>
          <a:p>
            <a:pPr marL="0" lvl="0" indent="0">
              <a:buNone/>
            </a:pPr>
            <a:r>
              <a:rPr lang="es-ES" sz="5400" i="1" dirty="0" smtClean="0">
                <a:latin typeface="Dosis" panose="020B0604020202020204" charset="0"/>
              </a:rPr>
              <a:t>J.F.K.</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spTree>
    <p:extLst>
      <p:ext uri="{BB962C8B-B14F-4D97-AF65-F5344CB8AC3E}">
        <p14:creationId xmlns:p14="http://schemas.microsoft.com/office/powerpoint/2010/main" val="9539640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40</a:t>
            </a:r>
            <a:endParaRPr lang="es-ES" sz="4000" dirty="0"/>
          </a:p>
        </p:txBody>
      </p:sp>
      <p:pic>
        <p:nvPicPr>
          <p:cNvPr id="7170" name="Picture 2" descr="Resultado de imagen de meet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844824"/>
            <a:ext cx="338437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2229286"/>
            <a:ext cx="2520280" cy="2474076"/>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noGrp="1"/>
          </p:cNvSpPr>
          <p:nvPr>
            <p:ph type="body" idx="1"/>
          </p:nvPr>
        </p:nvSpPr>
        <p:spPr>
          <a:xfrm>
            <a:off x="1979712" y="4869160"/>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smtClean="0"/>
              <a:t>EVERYONE</a:t>
            </a:r>
          </a:p>
          <a:p>
            <a:pPr marL="69850" lvl="0" indent="0" algn="ctr">
              <a:spcBef>
                <a:spcPts val="0"/>
              </a:spcBef>
              <a:buNone/>
            </a:pPr>
            <a:r>
              <a:rPr lang="es-ES" sz="3000" dirty="0" smtClean="0"/>
              <a:t> </a:t>
            </a: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20573643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673197832"/>
              </p:ext>
            </p:extLst>
          </p:nvPr>
        </p:nvGraphicFramePr>
        <p:xfrm>
          <a:off x="179512" y="116631"/>
          <a:ext cx="8856983" cy="6264697"/>
        </p:xfrm>
        <a:graphic>
          <a:graphicData uri="http://schemas.openxmlformats.org/drawingml/2006/table">
            <a:tbl>
              <a:tblPr>
                <a:noFill/>
                <a:tableStyleId>{5B60FB8B-1F91-41A3-A708-3DEB35DC4975}</a:tableStyleId>
              </a:tblPr>
              <a:tblGrid>
                <a:gridCol w="3465776">
                  <a:extLst>
                    <a:ext uri="{9D8B030D-6E8A-4147-A177-3AD203B41FA5}">
                      <a16:colId xmlns="" xmlns:a16="http://schemas.microsoft.com/office/drawing/2014/main" val="20000"/>
                    </a:ext>
                  </a:extLst>
                </a:gridCol>
                <a:gridCol w="2599332">
                  <a:extLst>
                    <a:ext uri="{9D8B030D-6E8A-4147-A177-3AD203B41FA5}">
                      <a16:colId xmlns="" xmlns:a16="http://schemas.microsoft.com/office/drawing/2014/main" val="20001"/>
                    </a:ext>
                  </a:extLst>
                </a:gridCol>
                <a:gridCol w="2791875">
                  <a:extLst>
                    <a:ext uri="{9D8B030D-6E8A-4147-A177-3AD203B41FA5}">
                      <a16:colId xmlns="" xmlns:a16="http://schemas.microsoft.com/office/drawing/2014/main" val="20002"/>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TASK</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2890599">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29</a:t>
            </a:r>
            <a:endParaRPr lang="es-ES" sz="4000" dirty="0"/>
          </a:p>
        </p:txBody>
      </p:sp>
      <p:pic>
        <p:nvPicPr>
          <p:cNvPr id="11"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4009" y="239987"/>
            <a:ext cx="2458471" cy="127680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2" descr="C:\Users\ALVARO\Desktop\Alejandro Garrid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258" y="4664019"/>
            <a:ext cx="1592337" cy="17270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3" descr="C:\Users\ALVARO\Desktop\thi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536" y="1772756"/>
            <a:ext cx="1269089" cy="14584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3" descr="C:\Users\ALVARO\Desktop\Álvaro Sánchez.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0418" y="3245822"/>
            <a:ext cx="1462850" cy="13772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2" descr="C:\Users\ALVARO\Desktop\Jesús Sosa.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3728" y="1803190"/>
            <a:ext cx="1361931" cy="1428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2" descr="Resultado de imagen de HTML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75042" y="161045"/>
            <a:ext cx="1550723" cy="1550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4204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956643093"/>
              </p:ext>
            </p:extLst>
          </p:nvPr>
        </p:nvGraphicFramePr>
        <p:xfrm>
          <a:off x="179512" y="116631"/>
          <a:ext cx="8856984" cy="6540273"/>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800200">
                  <a:extLst>
                    <a:ext uri="{9D8B030D-6E8A-4147-A177-3AD203B41FA5}">
                      <a16:colId xmlns="" xmlns:a16="http://schemas.microsoft.com/office/drawing/2014/main" val="20001"/>
                    </a:ext>
                  </a:extLst>
                </a:gridCol>
                <a:gridCol w="1944216">
                  <a:extLst>
                    <a:ext uri="{9D8B030D-6E8A-4147-A177-3AD203B41FA5}">
                      <a16:colId xmlns="" xmlns:a16="http://schemas.microsoft.com/office/drawing/2014/main" val="20002"/>
                    </a:ext>
                  </a:extLst>
                </a:gridCol>
                <a:gridCol w="2520280">
                  <a:extLst>
                    <a:ext uri="{9D8B030D-6E8A-4147-A177-3AD203B41FA5}">
                      <a16:colId xmlns="" xmlns:a16="http://schemas.microsoft.com/office/drawing/2014/main" val="20003"/>
                    </a:ext>
                  </a:extLst>
                </a:gridCol>
              </a:tblGrid>
              <a:tr h="1695702">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TASK</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569772">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70502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ES" sz="3600" b="0" dirty="0" smtClean="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56977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29</a:t>
            </a:r>
            <a:endParaRPr lang="es-ES" sz="4000" dirty="0"/>
          </a:p>
        </p:txBody>
      </p:sp>
      <p:pic>
        <p:nvPicPr>
          <p:cNvPr id="6"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329822"/>
            <a:ext cx="1257847" cy="12578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6"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016" y="329822"/>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C:\Users\ALVARO\Desktop\Alejandro Romá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477" y="3573016"/>
            <a:ext cx="1464436" cy="14430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Users\ALVARO\Desktop\Migu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1001" y="1916832"/>
            <a:ext cx="1583387" cy="14107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Resultado de imagen de PowerPoi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9490" y="232555"/>
            <a:ext cx="1479503" cy="14523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Users\ALVARO\Desktop\Y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2710" y="5198871"/>
            <a:ext cx="1254366" cy="14128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033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204282734"/>
              </p:ext>
            </p:extLst>
          </p:nvPr>
        </p:nvGraphicFramePr>
        <p:xfrm>
          <a:off x="179512" y="116631"/>
          <a:ext cx="8856984" cy="6741369"/>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800200">
                  <a:extLst>
                    <a:ext uri="{9D8B030D-6E8A-4147-A177-3AD203B41FA5}">
                      <a16:colId xmlns="" xmlns:a16="http://schemas.microsoft.com/office/drawing/2014/main" val="20001"/>
                    </a:ext>
                  </a:extLst>
                </a:gridCol>
                <a:gridCol w="1944216">
                  <a:extLst>
                    <a:ext uri="{9D8B030D-6E8A-4147-A177-3AD203B41FA5}">
                      <a16:colId xmlns="" xmlns:a16="http://schemas.microsoft.com/office/drawing/2014/main" val="20002"/>
                    </a:ext>
                  </a:extLst>
                </a:gridCol>
                <a:gridCol w="2520280">
                  <a:extLst>
                    <a:ext uri="{9D8B030D-6E8A-4147-A177-3AD203B41FA5}">
                      <a16:colId xmlns="" xmlns:a16="http://schemas.microsoft.com/office/drawing/2014/main" val="20003"/>
                    </a:ext>
                  </a:extLst>
                </a:gridCol>
              </a:tblGrid>
              <a:tr h="1860087">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TASK</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860087">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chemeClr val="bg1">
                        <a:alpha val="49620"/>
                      </a:schemeClr>
                    </a:solidFill>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chemeClr val="bg1">
                        <a:alpha val="49620"/>
                      </a:schemeClr>
                    </a:solidFill>
                  </a:tcPr>
                </a:tc>
                <a:tc>
                  <a:txBody>
                    <a:bodyPr/>
                    <a:lstStyle/>
                    <a:p>
                      <a:pPr marL="0" lvl="0" indent="0" algn="ctr" rtl="0">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chemeClr val="bg1">
                        <a:alpha val="49620"/>
                      </a:schemeClr>
                    </a:solidFill>
                  </a:tcPr>
                </a:tc>
                <a:tc>
                  <a:txBody>
                    <a:bodyPr/>
                    <a:lstStyle/>
                    <a:p>
                      <a:pPr marL="0" lvl="0" indent="0" algn="ctr" rtl="0">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chemeClr val="bg1">
                        <a:alpha val="49620"/>
                      </a:schemeClr>
                    </a:solidFill>
                  </a:tcPr>
                </a:tc>
              </a:tr>
              <a:tr h="3021195">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29</a:t>
            </a:r>
            <a:endParaRPr lang="es-ES" sz="4000" dirty="0"/>
          </a:p>
        </p:txBody>
      </p:sp>
      <p:pic>
        <p:nvPicPr>
          <p:cNvPr id="13"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0151" y="2348880"/>
            <a:ext cx="1143026" cy="12874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Resultado de imagen de Repo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2729" y="166657"/>
            <a:ext cx="1728192" cy="19317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Plan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264" y="188640"/>
            <a:ext cx="18002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ALVARO\Desktop\thi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0699" y="3905076"/>
            <a:ext cx="1269089" cy="14584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2" descr="C:\Users\ALVARO\Desktop\Jesús Sosa.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0699" y="5323786"/>
            <a:ext cx="1361931" cy="14280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764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sp>
        <p:nvSpPr>
          <p:cNvPr id="4" name="Shape 547"/>
          <p:cNvSpPr txBox="1">
            <a:spLocks/>
          </p:cNvSpPr>
          <p:nvPr/>
        </p:nvSpPr>
        <p:spPr>
          <a:xfrm>
            <a:off x="323528" y="6083109"/>
            <a:ext cx="79208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10</a:t>
            </a:r>
            <a:endParaRPr lang="es-ES" sz="40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249" y="1623147"/>
            <a:ext cx="2164071" cy="2437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Álvaro Domínguez Núñez Business Manager</a:t>
            </a:r>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2" name="Picture 2" descr="C:\Users\ALVARO\Desktop\Alejandro Romá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7981" y="1502200"/>
            <a:ext cx="2596399" cy="25584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Shape 548"/>
          <p:cNvSpPr txBox="1">
            <a:spLocks/>
          </p:cNvSpPr>
          <p:nvPr/>
        </p:nvSpPr>
        <p:spPr>
          <a:xfrm>
            <a:off x="-108520" y="4060603"/>
            <a:ext cx="5184576" cy="1168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3000" dirty="0"/>
              <a:t>Alejandro Román Rodríguez </a:t>
            </a:r>
          </a:p>
          <a:p>
            <a:pPr marL="69850" indent="0" algn="ctr">
              <a:spcBef>
                <a:spcPts val="0"/>
              </a:spcBef>
              <a:buFont typeface="Dosis"/>
              <a:buNone/>
            </a:pPr>
            <a:r>
              <a:rPr lang="es-ES" sz="3000" dirty="0"/>
              <a:t>     Project </a:t>
            </a:r>
            <a:r>
              <a:rPr lang="es-ES" sz="3000" dirty="0" smtClean="0"/>
              <a:t>Manager</a:t>
            </a:r>
            <a:endParaRPr lang="es-ES" sz="3000" dirty="0"/>
          </a:p>
          <a:p>
            <a:pPr marL="69850" indent="0">
              <a:buFont typeface="Dosis"/>
              <a:buNone/>
            </a:pPr>
            <a:endParaRPr lang="es-ES" sz="3000" dirty="0"/>
          </a:p>
          <a:p>
            <a:pPr marL="0" indent="0">
              <a:buFont typeface="Dosis"/>
              <a:buNone/>
            </a:pPr>
            <a:endParaRPr lang="es-ES" dirty="0"/>
          </a:p>
        </p:txBody>
      </p:sp>
    </p:spTree>
    <p:extLst>
      <p:ext uri="{BB962C8B-B14F-4D97-AF65-F5344CB8AC3E}">
        <p14:creationId xmlns:p14="http://schemas.microsoft.com/office/powerpoint/2010/main" val="41021285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sp>
        <p:nvSpPr>
          <p:cNvPr id="548" name="Shape 548"/>
          <p:cNvSpPr txBox="1">
            <a:spLocks noGrp="1"/>
          </p:cNvSpPr>
          <p:nvPr>
            <p:ph type="body" idx="1"/>
          </p:nvPr>
        </p:nvSpPr>
        <p:spPr>
          <a:xfrm>
            <a:off x="-108520" y="403934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Andrés Fernández </a:t>
            </a:r>
            <a:r>
              <a:rPr lang="es-ES" sz="3000" dirty="0" err="1"/>
              <a:t>Alés</a:t>
            </a:r>
            <a:endParaRPr lang="es-ES" sz="3000" dirty="0"/>
          </a:p>
          <a:p>
            <a:pPr marL="69850" lvl="0" indent="0" algn="ctr">
              <a:spcBef>
                <a:spcPts val="0"/>
              </a:spcBef>
              <a:buNone/>
            </a:pPr>
            <a:r>
              <a:rPr lang="es-ES" sz="3000" dirty="0"/>
              <a:t> Software </a:t>
            </a:r>
            <a:r>
              <a:rPr lang="es-ES" sz="3000" dirty="0" err="1"/>
              <a:t>Engineer</a:t>
            </a:r>
            <a:endParaRPr lang="es-ES" sz="3000" dirty="0"/>
          </a:p>
          <a:p>
            <a:pPr marL="69850" lvl="0" indent="0" algn="ctr" rtl="0">
              <a:spcBef>
                <a:spcPts val="600"/>
              </a:spcBef>
              <a:spcAft>
                <a:spcPts val="0"/>
              </a:spcAft>
              <a:buSzPts val="2500"/>
              <a:buNone/>
            </a:pP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Alejandro Garrido Resina</a:t>
            </a:r>
          </a:p>
          <a:p>
            <a:pPr marL="69850" lvl="0" indent="0" algn="ctr">
              <a:spcBef>
                <a:spcPts val="0"/>
              </a:spcBef>
              <a:buNone/>
            </a:pPr>
            <a:r>
              <a:rPr lang="es-ES" sz="3000" dirty="0"/>
              <a:t> Software </a:t>
            </a:r>
            <a:r>
              <a:rPr lang="es-ES" sz="3000" dirty="0" err="1"/>
              <a:t>Engineer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9"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605498"/>
            <a:ext cx="2130353" cy="24482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Users\ALVARO\Desktop\Alejandro Garrid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8849" y="1605498"/>
            <a:ext cx="2234870" cy="24240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11</a:t>
            </a:r>
            <a:endParaRPr lang="es-ES" sz="4000" dirty="0"/>
          </a:p>
        </p:txBody>
      </p:sp>
    </p:spTree>
    <p:extLst>
      <p:ext uri="{BB962C8B-B14F-4D97-AF65-F5344CB8AC3E}">
        <p14:creationId xmlns:p14="http://schemas.microsoft.com/office/powerpoint/2010/main" val="1000699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13" name="Shape 548"/>
          <p:cNvSpPr txBox="1">
            <a:spLocks/>
          </p:cNvSpPr>
          <p:nvPr/>
        </p:nvSpPr>
        <p:spPr>
          <a:xfrm>
            <a:off x="-108520" y="4039344"/>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Miguel Ángel Baños Carretón Software </a:t>
            </a:r>
            <a:r>
              <a:rPr lang="es-ES" sz="3000" dirty="0" err="1" smtClean="0"/>
              <a:t>Engineer</a:t>
            </a:r>
            <a:endParaRPr lang="es-ES" sz="3000" dirty="0"/>
          </a:p>
          <a:p>
            <a:pPr marL="0" indent="0">
              <a:buFont typeface="Dosis"/>
              <a:buNone/>
            </a:pPr>
            <a:endParaRPr lang="es-ES" dirty="0"/>
          </a:p>
        </p:txBody>
      </p:sp>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Álvaro Sánchez López</a:t>
            </a:r>
          </a:p>
          <a:p>
            <a:pPr marL="69850" lvl="0" indent="0" algn="ctr">
              <a:spcBef>
                <a:spcPts val="0"/>
              </a:spcBef>
              <a:buNone/>
            </a:pPr>
            <a:r>
              <a:rPr lang="es-ES" sz="3000" dirty="0"/>
              <a:t> Software </a:t>
            </a:r>
            <a:r>
              <a:rPr lang="es-ES" sz="3000" dirty="0" err="1"/>
              <a:t>Engineer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2702" y="1442782"/>
            <a:ext cx="2659075" cy="25035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1569770"/>
            <a:ext cx="2524873" cy="22495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12</a:t>
            </a:r>
            <a:endParaRPr lang="es-ES" sz="4000" dirty="0"/>
          </a:p>
        </p:txBody>
      </p:sp>
    </p:spTree>
    <p:extLst>
      <p:ext uri="{BB962C8B-B14F-4D97-AF65-F5344CB8AC3E}">
        <p14:creationId xmlns:p14="http://schemas.microsoft.com/office/powerpoint/2010/main" val="16400023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1484784"/>
            <a:ext cx="2691633" cy="28222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8"/>
          <p:cNvSpPr txBox="1">
            <a:spLocks noGrp="1"/>
          </p:cNvSpPr>
          <p:nvPr>
            <p:ph type="body" idx="1"/>
          </p:nvPr>
        </p:nvSpPr>
        <p:spPr>
          <a:xfrm>
            <a:off x="2627784" y="4437112"/>
            <a:ext cx="3528392" cy="155003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Jesús Sosa Sánchez</a:t>
            </a:r>
          </a:p>
          <a:p>
            <a:pPr marL="69850" lvl="0" indent="0" algn="ctr">
              <a:spcBef>
                <a:spcPts val="0"/>
              </a:spcBef>
              <a:buNone/>
            </a:pPr>
            <a:r>
              <a:rPr lang="es-ES" sz="3000" dirty="0"/>
              <a:t> Software </a:t>
            </a:r>
            <a:r>
              <a:rPr lang="es-ES" sz="3000" dirty="0" err="1"/>
              <a:t>Engineer</a:t>
            </a:r>
            <a:endParaRPr lang="es-ES" sz="3000" dirty="0"/>
          </a:p>
          <a:p>
            <a:pPr marL="0" lvl="0" indent="0" rtl="0">
              <a:spcBef>
                <a:spcPts val="600"/>
              </a:spcBef>
              <a:spcAft>
                <a:spcPts val="0"/>
              </a:spcAft>
              <a:buNone/>
            </a:pPr>
            <a:endParaRPr dirty="0"/>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13</a:t>
            </a:r>
            <a:endParaRPr lang="es-ES" sz="4000" dirty="0"/>
          </a:p>
        </p:txBody>
      </p:sp>
    </p:spTree>
    <p:extLst>
      <p:ext uri="{BB962C8B-B14F-4D97-AF65-F5344CB8AC3E}">
        <p14:creationId xmlns:p14="http://schemas.microsoft.com/office/powerpoint/2010/main" val="38588606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r>
              <a:rPr lang="es-ES" sz="4800" dirty="0" smtClean="0"/>
              <a:t> PROBLEMAS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smtClean="0"/>
              <a:t>Next</a:t>
            </a:r>
            <a:r>
              <a:rPr lang="es-ES" sz="3600" dirty="0" smtClean="0"/>
              <a:t> </a:t>
            </a:r>
            <a:r>
              <a:rPr lang="es-ES" sz="3600" dirty="0" err="1" smtClean="0"/>
              <a:t>Week</a:t>
            </a:r>
            <a:r>
              <a:rPr lang="es-ES" sz="3600" dirty="0" smtClean="0"/>
              <a:t>: </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47</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276872"/>
            <a:ext cx="640240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12815532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r>
              <a:rPr lang="es-ES" sz="4800" dirty="0" smtClean="0"/>
              <a:t> PROBLEMAS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smtClean="0"/>
              <a:t>Next</a:t>
            </a:r>
            <a:r>
              <a:rPr lang="es-ES" sz="3600" dirty="0" smtClean="0"/>
              <a:t> </a:t>
            </a:r>
            <a:r>
              <a:rPr lang="es-ES" sz="3600" dirty="0" err="1" smtClean="0"/>
              <a:t>Week</a:t>
            </a:r>
            <a:r>
              <a:rPr lang="es-ES" sz="3600" dirty="0" smtClean="0"/>
              <a:t>: </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47</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276872"/>
            <a:ext cx="640240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30403387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smtClean="0">
                <a:latin typeface="Dosis" panose="020B0604020202020204" charset="0"/>
              </a:rPr>
              <a:t>"</a:t>
            </a:r>
            <a:r>
              <a:rPr lang="en-US" sz="5400" i="1" dirty="0" smtClean="0">
                <a:latin typeface="Dosis" panose="020B0604020202020204" charset="0"/>
              </a:rPr>
              <a:t>Software’s function is to make the complex, simple</a:t>
            </a:r>
            <a:r>
              <a:rPr lang="es-ES" sz="5400" i="1" dirty="0" smtClean="0">
                <a:latin typeface="Dosis" panose="020B0604020202020204" charset="0"/>
              </a:rPr>
              <a:t>"</a:t>
            </a:r>
          </a:p>
          <a:p>
            <a:pPr marL="0" lvl="0" indent="0">
              <a:buNone/>
            </a:pPr>
            <a:r>
              <a:rPr lang="es-ES" sz="5400" i="1" dirty="0" smtClean="0">
                <a:latin typeface="Dosis" panose="020B0604020202020204" charset="0"/>
              </a:rPr>
              <a:t>Grady </a:t>
            </a:r>
            <a:r>
              <a:rPr lang="es-ES" sz="5400" i="1" dirty="0" err="1" smtClean="0">
                <a:latin typeface="Dosis" panose="020B0604020202020204" charset="0"/>
              </a:rPr>
              <a:t>Booch</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spTree>
    <p:extLst>
      <p:ext uri="{BB962C8B-B14F-4D97-AF65-F5344CB8AC3E}">
        <p14:creationId xmlns:p14="http://schemas.microsoft.com/office/powerpoint/2010/main" val="12078873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Future</a:t>
            </a:r>
            <a:r>
              <a:rPr lang="es-ES" sz="4000" dirty="0"/>
              <a:t> </a:t>
            </a:r>
            <a:r>
              <a:rPr lang="es-ES" sz="4000" dirty="0" err="1"/>
              <a:t>Sprints</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4284040"/>
            <a:ext cx="2631035" cy="263103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a:t>
            </a:r>
            <a:r>
              <a:rPr lang="es-ES" sz="4000" dirty="0"/>
              <a:t>8</a:t>
            </a:r>
          </a:p>
        </p:txBody>
      </p:sp>
      <p:pic>
        <p:nvPicPr>
          <p:cNvPr id="15" name="Picture 2" descr="Resultado de imagen de CRU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6179" y="2205980"/>
            <a:ext cx="4046440" cy="21389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C:\Users\ALVARO\Desktop\3c22bfb2-eb77-4f07-84c8-f05617bb154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2719" y="4069420"/>
            <a:ext cx="1434300" cy="1434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sultado de imagen de Interactiv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2362" y="5067891"/>
            <a:ext cx="1195015" cy="1195015"/>
          </a:xfrm>
          <a:prstGeom prst="rect">
            <a:avLst/>
          </a:prstGeom>
          <a:noFill/>
          <a:extLst>
            <a:ext uri="{909E8E84-426E-40DD-AFC4-6F175D3DCCD1}">
              <a14:hiddenFill xmlns:a14="http://schemas.microsoft.com/office/drawing/2010/main">
                <a:solidFill>
                  <a:srgbClr val="FFFFFF"/>
                </a:solidFill>
              </a14:hiddenFill>
            </a:ext>
          </a:extLst>
        </p:spPr>
      </p:pic>
      <p:sp>
        <p:nvSpPr>
          <p:cNvPr id="22" name="Shape 625"/>
          <p:cNvSpPr txBox="1">
            <a:spLocks/>
          </p:cNvSpPr>
          <p:nvPr/>
        </p:nvSpPr>
        <p:spPr>
          <a:xfrm>
            <a:off x="2051720" y="6145828"/>
            <a:ext cx="2803845" cy="641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pic>
        <p:nvPicPr>
          <p:cNvPr id="17" name="Picture 15" descr="C:\Users\ALVARO\Desktop\2b0baac2-e329-40a7-8518-d76434a0dd6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42843" y="1560197"/>
            <a:ext cx="2821705" cy="2821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828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13315" name="Picture 3" descr="C:\Users\ALVARO\Downloads\abf03e56a4ad41e1b040f02ba17f548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250120"/>
            <a:ext cx="2171502" cy="2599961"/>
          </a:xfrm>
          <a:prstGeom prst="rect">
            <a:avLst/>
          </a:prstGeom>
          <a:noFill/>
          <a:extLst>
            <a:ext uri="{909E8E84-426E-40DD-AFC4-6F175D3DCCD1}">
              <a14:hiddenFill xmlns:a14="http://schemas.microsoft.com/office/drawing/2010/main">
                <a:solidFill>
                  <a:srgbClr val="FFFFFF"/>
                </a:solidFill>
              </a14:hiddenFill>
            </a:ext>
          </a:extLst>
        </p:spPr>
      </p:pic>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smtClean="0"/>
              <a:t>49</a:t>
            </a:r>
            <a:endParaRPr lang="es-ES" sz="4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smtClean="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8" name="Shape 768"/>
          <p:cNvSpPr/>
          <p:nvPr/>
        </p:nvSpPr>
        <p:spPr>
          <a:xfrm>
            <a:off x="864803" y="1844824"/>
            <a:ext cx="2231033" cy="1991488"/>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129" y="2145220"/>
            <a:ext cx="1466379" cy="93422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MVP &amp; Business</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15</a:t>
            </a:r>
            <a:endParaRPr lang="es-ES" sz="4000" dirty="0"/>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1800709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a:latin typeface="Sniglet" charset="0"/>
              </a:rPr>
              <a:t>Learn Programming?</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pic>
        <p:nvPicPr>
          <p:cNvPr id="9" name="Picture 6" descr="http://www3.gobiernodecanarias.org/medusa/test/mediateca/ecoescuela/wp-content/uploads/sites/2/2013/11/14-Senal-de-prohibido-el-paso-700x7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299137"/>
            <a:ext cx="2699584" cy="269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6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275856" y="3621021"/>
            <a:ext cx="55176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The Workgroup</a:t>
            </a:r>
            <a:endParaRPr sz="6000" dirty="0"/>
          </a:p>
        </p:txBody>
      </p:sp>
      <p:sp>
        <p:nvSpPr>
          <p:cNvPr id="4" name="Shape 758"/>
          <p:cNvSpPr/>
          <p:nvPr/>
        </p:nvSpPr>
        <p:spPr>
          <a:xfrm>
            <a:off x="1619672" y="2564904"/>
            <a:ext cx="1194797" cy="2620790"/>
          </a:xfrm>
          <a:custGeom>
            <a:avLst/>
            <a:gdLst/>
            <a:ahLst/>
            <a:cxnLst/>
            <a:rect l="0" t="0" r="0" b="0"/>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663522431"/>
      </p:ext>
    </p:extLst>
  </p:cSld>
  <p:clrMapOvr>
    <a:masterClrMapping/>
  </p:clrMapOvr>
  <p:timing>
    <p:tnLst>
      <p:par>
        <p:cTn id="1" dur="indefinite" restart="never" nodeType="tmRoot"/>
      </p:par>
    </p:tnLst>
  </p:timing>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2485</TotalTime>
  <Words>2475</Words>
  <Application>Microsoft Office PowerPoint</Application>
  <PresentationFormat>Presentación en pantalla (4:3)</PresentationFormat>
  <Paragraphs>307</Paragraphs>
  <Slides>51</Slides>
  <Notes>51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51</vt:i4>
      </vt:variant>
    </vt:vector>
  </HeadingPairs>
  <TitlesOfParts>
    <vt:vector size="55" baseType="lpstr">
      <vt:lpstr>Arial</vt:lpstr>
      <vt:lpstr>Sniglet</vt:lpstr>
      <vt:lpstr>Dosis</vt:lpstr>
      <vt:lpstr>Friar template</vt:lpstr>
      <vt:lpstr>ClimbCode</vt:lpstr>
      <vt:lpstr>Our Path Today</vt:lpstr>
      <vt:lpstr>Idea</vt:lpstr>
      <vt:lpstr>Presentación de PowerPoint</vt:lpstr>
      <vt:lpstr>Presentación de PowerPoint</vt:lpstr>
      <vt:lpstr>Idea</vt:lpstr>
      <vt:lpstr>MVP &amp; Business</vt:lpstr>
      <vt:lpstr>Presentación de PowerPoint</vt:lpstr>
      <vt:lpstr>The Workgroup</vt:lpstr>
      <vt:lpstr>The Workgroup</vt:lpstr>
      <vt:lpstr>The Workgroup</vt:lpstr>
      <vt:lpstr>The Workgroup</vt:lpstr>
      <vt:lpstr>The Workgroup</vt:lpstr>
      <vt:lpstr>Business Plan</vt:lpstr>
      <vt:lpstr>Business Plan</vt:lpstr>
      <vt:lpstr>Business Plan</vt:lpstr>
      <vt:lpstr>Business Plan</vt:lpstr>
      <vt:lpstr>Business Plan</vt:lpstr>
      <vt:lpstr>Business Plan</vt:lpstr>
      <vt:lpstr>Technology</vt:lpstr>
      <vt:lpstr>Technology</vt:lpstr>
      <vt:lpstr>Technology</vt:lpstr>
      <vt:lpstr>Technology</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Status</vt:lpstr>
      <vt:lpstr>Status</vt:lpstr>
      <vt:lpstr>Status BurnDown</vt:lpstr>
      <vt:lpstr>Status</vt:lpstr>
      <vt:lpstr>Status</vt:lpstr>
      <vt:lpstr>Status</vt:lpstr>
      <vt:lpstr>Status</vt:lpstr>
      <vt:lpstr>Status</vt:lpstr>
      <vt:lpstr>Status</vt:lpstr>
      <vt:lpstr>Status</vt:lpstr>
      <vt:lpstr>Presentación de PowerPoint</vt:lpstr>
      <vt:lpstr>Presentación de PowerPoint</vt:lpstr>
      <vt:lpstr>Presentación de PowerPoint</vt:lpstr>
      <vt:lpstr>The Workgroup</vt:lpstr>
      <vt:lpstr>The Workgroup</vt:lpstr>
      <vt:lpstr>The Workgroup</vt:lpstr>
      <vt:lpstr>The Workgroup</vt:lpstr>
      <vt:lpstr>Status PROBLEMAS</vt:lpstr>
      <vt:lpstr>Status PROBLEMAS</vt:lpstr>
      <vt:lpstr>Status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ALVARO</cp:lastModifiedBy>
  <cp:revision>210</cp:revision>
  <dcterms:modified xsi:type="dcterms:W3CDTF">2018-03-20T16:03:54Z</dcterms:modified>
</cp:coreProperties>
</file>